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notesSlides/notesSlide38.xml" ContentType="application/vnd.openxmlformats-officedocument.presentationml.notesSlide+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notesSlides/notesSlide16.xml" ContentType="application/vnd.openxmlformats-officedocument.presentationml.notes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20.xml" ContentType="application/vnd.openxmlformats-officedocument.presentationml.slideLayout+xml"/>
  <Override PartName="/ppt/notesSlides/notesSlide23.xml" ContentType="application/vnd.openxmlformats-officedocument.presentationml.notesSlide+xml"/>
  <Override PartName="/ppt/notesSlides/notesSlide41.xml" ContentType="application/vnd.openxmlformats-officedocument.presentationml.notesSlide+xml"/>
  <Override PartName="/ppt/notesSlides/notesSlide12.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Default Extension="wmv" ContentType="video/x-ms-wmv"/>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Default Extension="png" ContentType="image/png"/>
  <Override PartName="/ppt/theme/theme4.xml" ContentType="application/vnd.openxmlformats-officedocument.theme+xml"/>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notesSlides/notesSlide3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3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slideLayouts/slideLayout23.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ppt/notesSlides/notesSlide3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42.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40.xml" ContentType="application/vnd.openxmlformats-officedocument.presentationml.notesSlide+xml"/>
  <Default Extension="gif" ContentType="image/gif"/>
  <Override PartName="/ppt/notesSlides/notesSlide6.xml" ContentType="application/vnd.openxmlformats-officedocument.presentationml.notesSlide+xml"/>
  <Override PartName="/ppt/slides/slide8.xml" ContentType="application/vnd.openxmlformats-officedocument.presentationml.slide+xml"/>
  <Override PartName="/ppt/slides/slide49.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notesSlides/notesSlide29.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Layouts/slideLayout15.xml" ContentType="application/vnd.openxmlformats-officedocument.presentationml.slideLayout+xml"/>
  <Override PartName="/ppt/notesSlides/notesSlide18.xml" ContentType="application/vnd.openxmlformats-officedocument.presentationml.notesSlide+xml"/>
  <Override PartName="/ppt/notesSlides/notesSlide36.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Layouts/slideLayout22.xml" ContentType="application/vnd.openxmlformats-officedocument.presentationml.slideLayout+xml"/>
  <Override PartName="/ppt/notesSlides/notesSlide25.xml" ContentType="application/vnd.openxmlformats-officedocument.presentationml.notesSlide+xml"/>
  <Override PartName="/ppt/notesSlides/notesSlide43.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32.xml" ContentType="application/vnd.openxmlformats-officedocument.presentationml.notesSlide+xml"/>
  <Override PartName="/ppt/notesSlides/notesSlide9.xml" ContentType="application/vnd.openxmlformats-officedocument.presentationml.notesSlide+xml"/>
  <Override PartName="/ppt/notesSlides/notesSlide21.xml" ContentType="application/vnd.openxmlformats-officedocument.presentationml.notesSlide+xml"/>
  <Override PartName="/ppt/notesSlides/notesSlide10.xml" ContentType="application/vnd.openxmlformats-officedocument.presentationml.notesSlide+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5" r:id="rId2"/>
  </p:sldMasterIdLst>
  <p:notesMasterIdLst>
    <p:notesMasterId r:id="rId54"/>
  </p:notesMasterIdLst>
  <p:handoutMasterIdLst>
    <p:handoutMasterId r:id="rId55"/>
  </p:handoutMasterIdLst>
  <p:sldIdLst>
    <p:sldId id="279" r:id="rId3"/>
    <p:sldId id="258" r:id="rId4"/>
    <p:sldId id="280" r:id="rId5"/>
    <p:sldId id="281" r:id="rId6"/>
    <p:sldId id="278" r:id="rId7"/>
    <p:sldId id="283" r:id="rId8"/>
    <p:sldId id="284" r:id="rId9"/>
    <p:sldId id="285" r:id="rId10"/>
    <p:sldId id="286" r:id="rId11"/>
    <p:sldId id="287" r:id="rId12"/>
    <p:sldId id="288" r:id="rId13"/>
    <p:sldId id="282" r:id="rId14"/>
    <p:sldId id="289" r:id="rId15"/>
    <p:sldId id="290" r:id="rId16"/>
    <p:sldId id="334" r:id="rId17"/>
    <p:sldId id="292" r:id="rId18"/>
    <p:sldId id="293" r:id="rId19"/>
    <p:sldId id="294" r:id="rId20"/>
    <p:sldId id="295" r:id="rId21"/>
    <p:sldId id="296" r:id="rId22"/>
    <p:sldId id="297" r:id="rId23"/>
    <p:sldId id="303" r:id="rId24"/>
    <p:sldId id="304" r:id="rId25"/>
    <p:sldId id="305" r:id="rId26"/>
    <p:sldId id="426" r:id="rId27"/>
    <p:sldId id="306" r:id="rId28"/>
    <p:sldId id="346" r:id="rId29"/>
    <p:sldId id="347" r:id="rId30"/>
    <p:sldId id="348" r:id="rId31"/>
    <p:sldId id="350" r:id="rId32"/>
    <p:sldId id="349" r:id="rId33"/>
    <p:sldId id="310" r:id="rId34"/>
    <p:sldId id="311" r:id="rId35"/>
    <p:sldId id="312" r:id="rId36"/>
    <p:sldId id="313" r:id="rId37"/>
    <p:sldId id="314" r:id="rId38"/>
    <p:sldId id="315" r:id="rId39"/>
    <p:sldId id="316" r:id="rId40"/>
    <p:sldId id="337" r:id="rId41"/>
    <p:sldId id="336" r:id="rId42"/>
    <p:sldId id="338" r:id="rId43"/>
    <p:sldId id="339" r:id="rId44"/>
    <p:sldId id="340" r:id="rId45"/>
    <p:sldId id="341" r:id="rId46"/>
    <p:sldId id="342" r:id="rId47"/>
    <p:sldId id="343" r:id="rId48"/>
    <p:sldId id="344" r:id="rId49"/>
    <p:sldId id="345" r:id="rId50"/>
    <p:sldId id="330" r:id="rId51"/>
    <p:sldId id="262" r:id="rId52"/>
    <p:sldId id="275" r:id="rId53"/>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xmlns:mc="http://schemas.openxmlformats.org/markup-compatibility/2006" xmlns:a14="http://schemas.microsoft.com/office/drawing/2010/main" val="FF0000" mc:Ignorable=""/>
        </p14:laserClr>
      </p:ext>
      <p:ext uri="{2FDB2607-1784-4EEB-B798-7EB5836EED8A}">
        <p14:showMediaCtrls xmlns="" xmlns:p14="http://schemas.microsoft.com/office/powerpoint/2010/main" val="0"/>
      </p:ext>
    </p:extLst>
  </p:showPr>
  <p:clrMru>
    <a:srgbClr val="58F22E"/>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8271" autoAdjust="0"/>
    <p:restoredTop sz="94660"/>
  </p:normalViewPr>
  <p:slideViewPr>
    <p:cSldViewPr>
      <p:cViewPr>
        <p:scale>
          <a:sx n="67" d="100"/>
          <a:sy n="67" d="100"/>
        </p:scale>
        <p:origin x="-1786" y="-442"/>
      </p:cViewPr>
      <p:guideLst>
        <p:guide orient="horz" pos="2160"/>
        <p:guide pos="2880"/>
      </p:guideLst>
    </p:cSldViewPr>
  </p:slideViewPr>
  <p:notesTextViewPr>
    <p:cViewPr>
      <p:scale>
        <a:sx n="1" d="1"/>
        <a:sy n="1" d="1"/>
      </p:scale>
      <p:origin x="0" y="0"/>
    </p:cViewPr>
  </p:notesTextViewPr>
  <p:sorterViewPr>
    <p:cViewPr>
      <p:scale>
        <a:sx n="100" d="100"/>
        <a:sy n="100" d="100"/>
      </p:scale>
      <p:origin x="0" y="7690"/>
    </p:cViewPr>
  </p:sorterViewPr>
  <p:notesViewPr>
    <p:cSldViewPr>
      <p:cViewPr varScale="1">
        <p:scale>
          <a:sx n="105" d="100"/>
          <a:sy n="105" d="100"/>
        </p:scale>
        <p:origin x="-2478" y="-90"/>
      </p:cViewPr>
      <p:guideLst>
        <p:guide orient="horz" pos="2880"/>
        <p:guide pos="2160"/>
      </p:guideLst>
    </p:cSldViewPr>
  </p:notes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handoutMaster" Target="handoutMasters/handoutMaster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slide" Target="slides/slide39.xml"/><Relationship Id="rId54"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viewProps" Target="view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presProps" Target="presProps.xml"/><Relationship Id="rId8" Type="http://schemas.openxmlformats.org/officeDocument/2006/relationships/slide" Target="slides/slide6.xml"/><Relationship Id="rId51" Type="http://schemas.openxmlformats.org/officeDocument/2006/relationships/slide" Target="slides/slide49.xml"/><Relationship Id="rId3" Type="http://schemas.openxmlformats.org/officeDocument/2006/relationships/slide" Target="slides/slid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521A1FB1-A8A9-4AED-B24F-B726C77305B3}" type="datetimeFigureOut">
              <a:rPr lang="en-US" smtClean="0"/>
              <a:pPr/>
              <a:t>7/30/2013</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F4299B01-4D3F-4586-88D4-98CACE9D4491}" type="slidenum">
              <a:rPr lang="en-US" smtClean="0"/>
              <a:pPr/>
              <a:t>‹#›</a:t>
            </a:fld>
            <a:endParaRPr lang="en-US"/>
          </a:p>
        </p:txBody>
      </p:sp>
    </p:spTree>
    <p:extLst>
      <p:ext uri="{BB962C8B-B14F-4D97-AF65-F5344CB8AC3E}">
        <p14:creationId xmlns="" xmlns:p14="http://schemas.microsoft.com/office/powerpoint/2010/main" val="419833179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658FEBE-006D-4E3E-A91E-4E498D1AFCB0}" type="datetimeFigureOut">
              <a:rPr lang="en-US" smtClean="0"/>
              <a:pPr/>
              <a:t>7/30/2013</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2F2642F-FDAD-4697-9B6F-4650C9BB887E}" type="slidenum">
              <a:rPr lang="en-US" smtClean="0"/>
              <a:pPr/>
              <a:t>‹#›</a:t>
            </a:fld>
            <a:endParaRPr lang="en-US"/>
          </a:p>
        </p:txBody>
      </p:sp>
    </p:spTree>
    <p:extLst>
      <p:ext uri="{BB962C8B-B14F-4D97-AF65-F5344CB8AC3E}">
        <p14:creationId xmlns="" xmlns:p14="http://schemas.microsoft.com/office/powerpoint/2010/main" val="369211716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7"/>
          <p:cNvSpPr>
            <a:spLocks noGrp="1" noChangeArrowheads="1"/>
          </p:cNvSpPr>
          <p:nvPr>
            <p:ph type="sldNum" sz="quarter" idx="5"/>
          </p:nvPr>
        </p:nvSpPr>
        <p:spPr>
          <a:noFill/>
        </p:spPr>
        <p:txBody>
          <a:bodyPr/>
          <a:lstStyle/>
          <a:p>
            <a:fld id="{25BABB75-D456-4405-85AD-75A73B862AFE}" type="slidenum">
              <a:rPr lang="en-US"/>
              <a:pPr/>
              <a:t>6</a:t>
            </a:fld>
            <a:endParaRPr lang="en-US"/>
          </a:p>
        </p:txBody>
      </p:sp>
      <p:sp>
        <p:nvSpPr>
          <p:cNvPr id="68611" name="Rectangle 2"/>
          <p:cNvSpPr>
            <a:spLocks noGrp="1" noRot="1" noChangeAspect="1" noChangeArrowheads="1" noTextEdit="1"/>
          </p:cNvSpPr>
          <p:nvPr>
            <p:ph type="sldImg"/>
          </p:nvPr>
        </p:nvSpPr>
        <p:spPr>
          <a:ln/>
        </p:spPr>
      </p:sp>
      <p:sp>
        <p:nvSpPr>
          <p:cNvPr id="68612"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7"/>
          <p:cNvSpPr>
            <a:spLocks noGrp="1" noChangeArrowheads="1"/>
          </p:cNvSpPr>
          <p:nvPr>
            <p:ph type="sldNum" sz="quarter" idx="5"/>
          </p:nvPr>
        </p:nvSpPr>
        <p:spPr>
          <a:noFill/>
        </p:spPr>
        <p:txBody>
          <a:bodyPr/>
          <a:lstStyle/>
          <a:p>
            <a:fld id="{A9A0A98C-3232-4101-8D67-4BA0BC744A11}" type="slidenum">
              <a:rPr lang="en-US"/>
              <a:pPr/>
              <a:t>15</a:t>
            </a:fld>
            <a:endParaRPr lang="en-US"/>
          </a:p>
        </p:txBody>
      </p:sp>
      <p:sp>
        <p:nvSpPr>
          <p:cNvPr id="67587" name="Rectangle 2"/>
          <p:cNvSpPr>
            <a:spLocks noGrp="1" noRot="1" noChangeAspect="1" noChangeArrowheads="1" noTextEdit="1"/>
          </p:cNvSpPr>
          <p:nvPr>
            <p:ph type="sldImg"/>
          </p:nvPr>
        </p:nvSpPr>
        <p:spPr>
          <a:ln/>
        </p:spPr>
      </p:sp>
      <p:sp>
        <p:nvSpPr>
          <p:cNvPr id="67588"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7"/>
          <p:cNvSpPr>
            <a:spLocks noGrp="1" noChangeArrowheads="1"/>
          </p:cNvSpPr>
          <p:nvPr>
            <p:ph type="sldNum" sz="quarter" idx="5"/>
          </p:nvPr>
        </p:nvSpPr>
        <p:spPr>
          <a:noFill/>
        </p:spPr>
        <p:txBody>
          <a:bodyPr/>
          <a:lstStyle/>
          <a:p>
            <a:fld id="{2B20F585-74B9-478D-9A48-0A7CBB6731C6}" type="slidenum">
              <a:rPr lang="en-US"/>
              <a:pPr/>
              <a:t>16</a:t>
            </a:fld>
            <a:endParaRPr lang="en-US"/>
          </a:p>
        </p:txBody>
      </p:sp>
      <p:sp>
        <p:nvSpPr>
          <p:cNvPr id="78851" name="Rectangle 2"/>
          <p:cNvSpPr>
            <a:spLocks noGrp="1" noRot="1" noChangeAspect="1" noChangeArrowheads="1" noTextEdit="1"/>
          </p:cNvSpPr>
          <p:nvPr>
            <p:ph type="sldImg"/>
          </p:nvPr>
        </p:nvSpPr>
        <p:spPr>
          <a:ln/>
        </p:spPr>
      </p:sp>
      <p:sp>
        <p:nvSpPr>
          <p:cNvPr id="78852"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7"/>
          <p:cNvSpPr>
            <a:spLocks noGrp="1" noChangeArrowheads="1"/>
          </p:cNvSpPr>
          <p:nvPr>
            <p:ph type="sldNum" sz="quarter" idx="5"/>
          </p:nvPr>
        </p:nvSpPr>
        <p:spPr>
          <a:noFill/>
        </p:spPr>
        <p:txBody>
          <a:bodyPr/>
          <a:lstStyle/>
          <a:p>
            <a:fld id="{E4B059B7-CC45-4F0C-A867-1C07F666D22D}" type="slidenum">
              <a:rPr lang="en-US"/>
              <a:pPr/>
              <a:t>17</a:t>
            </a:fld>
            <a:endParaRPr lang="en-US"/>
          </a:p>
        </p:txBody>
      </p:sp>
      <p:sp>
        <p:nvSpPr>
          <p:cNvPr id="79875" name="Rectangle 2"/>
          <p:cNvSpPr>
            <a:spLocks noGrp="1" noRot="1" noChangeAspect="1" noChangeArrowheads="1" noTextEdit="1"/>
          </p:cNvSpPr>
          <p:nvPr>
            <p:ph type="sldImg"/>
          </p:nvPr>
        </p:nvSpPr>
        <p:spPr>
          <a:ln/>
        </p:spPr>
      </p:sp>
      <p:sp>
        <p:nvSpPr>
          <p:cNvPr id="79876"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7"/>
          <p:cNvSpPr>
            <a:spLocks noGrp="1" noChangeArrowheads="1"/>
          </p:cNvSpPr>
          <p:nvPr>
            <p:ph type="sldNum" sz="quarter" idx="5"/>
          </p:nvPr>
        </p:nvSpPr>
        <p:spPr>
          <a:noFill/>
        </p:spPr>
        <p:txBody>
          <a:bodyPr/>
          <a:lstStyle/>
          <a:p>
            <a:fld id="{DFAEFCC6-325E-4F4F-9E17-977928232908}" type="slidenum">
              <a:rPr lang="en-US"/>
              <a:pPr/>
              <a:t>18</a:t>
            </a:fld>
            <a:endParaRPr lang="en-US"/>
          </a:p>
        </p:txBody>
      </p:sp>
      <p:sp>
        <p:nvSpPr>
          <p:cNvPr id="80899" name="Rectangle 2"/>
          <p:cNvSpPr>
            <a:spLocks noGrp="1" noRot="1" noChangeAspect="1" noChangeArrowheads="1" noTextEdit="1"/>
          </p:cNvSpPr>
          <p:nvPr>
            <p:ph type="sldImg"/>
          </p:nvPr>
        </p:nvSpPr>
        <p:spPr>
          <a:ln/>
        </p:spPr>
      </p:sp>
      <p:sp>
        <p:nvSpPr>
          <p:cNvPr id="8090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7"/>
          <p:cNvSpPr>
            <a:spLocks noGrp="1" noChangeArrowheads="1"/>
          </p:cNvSpPr>
          <p:nvPr>
            <p:ph type="sldNum" sz="quarter" idx="5"/>
          </p:nvPr>
        </p:nvSpPr>
        <p:spPr>
          <a:noFill/>
        </p:spPr>
        <p:txBody>
          <a:bodyPr/>
          <a:lstStyle/>
          <a:p>
            <a:fld id="{D4C1206F-6F68-425F-BCDC-39473D39D977}" type="slidenum">
              <a:rPr lang="en-US"/>
              <a:pPr/>
              <a:t>19</a:t>
            </a:fld>
            <a:endParaRPr lang="en-US"/>
          </a:p>
        </p:txBody>
      </p:sp>
      <p:sp>
        <p:nvSpPr>
          <p:cNvPr id="81923" name="Rectangle 2"/>
          <p:cNvSpPr>
            <a:spLocks noGrp="1" noRot="1" noChangeAspect="1" noChangeArrowheads="1" noTextEdit="1"/>
          </p:cNvSpPr>
          <p:nvPr>
            <p:ph type="sldImg"/>
          </p:nvPr>
        </p:nvSpPr>
        <p:spPr>
          <a:ln/>
        </p:spPr>
      </p:sp>
      <p:sp>
        <p:nvSpPr>
          <p:cNvPr id="81924"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7"/>
          <p:cNvSpPr>
            <a:spLocks noGrp="1" noChangeArrowheads="1"/>
          </p:cNvSpPr>
          <p:nvPr>
            <p:ph type="sldNum" sz="quarter" idx="5"/>
          </p:nvPr>
        </p:nvSpPr>
        <p:spPr>
          <a:noFill/>
        </p:spPr>
        <p:txBody>
          <a:bodyPr/>
          <a:lstStyle/>
          <a:p>
            <a:fld id="{F577C8AB-EFC8-4B72-BBFA-E372D78174B6}" type="slidenum">
              <a:rPr lang="en-US"/>
              <a:pPr/>
              <a:t>20</a:t>
            </a:fld>
            <a:endParaRPr lang="en-US"/>
          </a:p>
        </p:txBody>
      </p:sp>
      <p:sp>
        <p:nvSpPr>
          <p:cNvPr id="82947" name="Rectangle 2"/>
          <p:cNvSpPr>
            <a:spLocks noGrp="1" noRot="1" noChangeAspect="1" noChangeArrowheads="1" noTextEdit="1"/>
          </p:cNvSpPr>
          <p:nvPr>
            <p:ph type="sldImg"/>
          </p:nvPr>
        </p:nvSpPr>
        <p:spPr>
          <a:ln/>
        </p:spPr>
      </p:sp>
      <p:sp>
        <p:nvSpPr>
          <p:cNvPr id="82948"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7"/>
          <p:cNvSpPr>
            <a:spLocks noGrp="1" noChangeArrowheads="1"/>
          </p:cNvSpPr>
          <p:nvPr>
            <p:ph type="sldNum" sz="quarter" idx="5"/>
          </p:nvPr>
        </p:nvSpPr>
        <p:spPr>
          <a:noFill/>
        </p:spPr>
        <p:txBody>
          <a:bodyPr/>
          <a:lstStyle/>
          <a:p>
            <a:fld id="{DB454E44-6876-40D5-A59E-2E8595665E5A}" type="slidenum">
              <a:rPr lang="en-US"/>
              <a:pPr/>
              <a:t>21</a:t>
            </a:fld>
            <a:endParaRPr lang="en-US"/>
          </a:p>
        </p:txBody>
      </p:sp>
      <p:sp>
        <p:nvSpPr>
          <p:cNvPr id="83971" name="Rectangle 2"/>
          <p:cNvSpPr>
            <a:spLocks noGrp="1" noRot="1" noChangeAspect="1" noChangeArrowheads="1" noTextEdit="1"/>
          </p:cNvSpPr>
          <p:nvPr>
            <p:ph type="sldImg"/>
          </p:nvPr>
        </p:nvSpPr>
        <p:spPr>
          <a:ln/>
        </p:spPr>
      </p:sp>
      <p:sp>
        <p:nvSpPr>
          <p:cNvPr id="83972"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ctangle 7"/>
          <p:cNvSpPr>
            <a:spLocks noGrp="1" noChangeArrowheads="1"/>
          </p:cNvSpPr>
          <p:nvPr>
            <p:ph type="sldNum" sz="quarter" idx="5"/>
          </p:nvPr>
        </p:nvSpPr>
        <p:spPr>
          <a:noFill/>
        </p:spPr>
        <p:txBody>
          <a:bodyPr/>
          <a:lstStyle/>
          <a:p>
            <a:fld id="{53242684-3474-481C-A364-B49A01776E17}" type="slidenum">
              <a:rPr lang="en-US"/>
              <a:pPr/>
              <a:t>22</a:t>
            </a:fld>
            <a:endParaRPr lang="en-US"/>
          </a:p>
        </p:txBody>
      </p:sp>
      <p:sp>
        <p:nvSpPr>
          <p:cNvPr id="91139" name="Rectangle 2"/>
          <p:cNvSpPr>
            <a:spLocks noGrp="1" noRot="1" noChangeAspect="1" noChangeArrowheads="1" noTextEdit="1"/>
          </p:cNvSpPr>
          <p:nvPr>
            <p:ph type="sldImg"/>
          </p:nvPr>
        </p:nvSpPr>
        <p:spPr>
          <a:ln/>
        </p:spPr>
      </p:sp>
      <p:sp>
        <p:nvSpPr>
          <p:cNvPr id="9114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Rectangle 7"/>
          <p:cNvSpPr>
            <a:spLocks noGrp="1" noChangeArrowheads="1"/>
          </p:cNvSpPr>
          <p:nvPr>
            <p:ph type="sldNum" sz="quarter" idx="5"/>
          </p:nvPr>
        </p:nvSpPr>
        <p:spPr>
          <a:noFill/>
        </p:spPr>
        <p:txBody>
          <a:bodyPr/>
          <a:lstStyle/>
          <a:p>
            <a:fld id="{DE3A0083-EB12-46D1-AC60-924201927D5A}" type="slidenum">
              <a:rPr lang="en-US"/>
              <a:pPr/>
              <a:t>23</a:t>
            </a:fld>
            <a:endParaRPr lang="en-US"/>
          </a:p>
        </p:txBody>
      </p:sp>
      <p:sp>
        <p:nvSpPr>
          <p:cNvPr id="92163" name="Rectangle 2"/>
          <p:cNvSpPr>
            <a:spLocks noGrp="1" noRot="1" noChangeAspect="1" noChangeArrowheads="1" noTextEdit="1"/>
          </p:cNvSpPr>
          <p:nvPr>
            <p:ph type="sldImg"/>
          </p:nvPr>
        </p:nvSpPr>
        <p:spPr>
          <a:ln/>
        </p:spPr>
      </p:sp>
      <p:sp>
        <p:nvSpPr>
          <p:cNvPr id="92164"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7"/>
          <p:cNvSpPr>
            <a:spLocks noGrp="1" noChangeArrowheads="1"/>
          </p:cNvSpPr>
          <p:nvPr>
            <p:ph type="sldNum" sz="quarter" idx="5"/>
          </p:nvPr>
        </p:nvSpPr>
        <p:spPr>
          <a:noFill/>
        </p:spPr>
        <p:txBody>
          <a:bodyPr/>
          <a:lstStyle/>
          <a:p>
            <a:fld id="{53DF2293-F585-4F81-B305-2B803C987CAE}" type="slidenum">
              <a:rPr lang="en-US"/>
              <a:pPr/>
              <a:t>24</a:t>
            </a:fld>
            <a:endParaRPr lang="en-US"/>
          </a:p>
        </p:txBody>
      </p:sp>
      <p:sp>
        <p:nvSpPr>
          <p:cNvPr id="93187" name="Rectangle 2"/>
          <p:cNvSpPr>
            <a:spLocks noGrp="1" noRot="1" noChangeAspect="1" noChangeArrowheads="1" noTextEdit="1"/>
          </p:cNvSpPr>
          <p:nvPr>
            <p:ph type="sldImg"/>
          </p:nvPr>
        </p:nvSpPr>
        <p:spPr>
          <a:ln/>
        </p:spPr>
      </p:sp>
      <p:sp>
        <p:nvSpPr>
          <p:cNvPr id="93188"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7"/>
          <p:cNvSpPr>
            <a:spLocks noGrp="1" noChangeArrowheads="1"/>
          </p:cNvSpPr>
          <p:nvPr>
            <p:ph type="sldNum" sz="quarter" idx="5"/>
          </p:nvPr>
        </p:nvSpPr>
        <p:spPr>
          <a:noFill/>
        </p:spPr>
        <p:txBody>
          <a:bodyPr/>
          <a:lstStyle/>
          <a:p>
            <a:fld id="{584D6F05-AEF2-4E61-88BD-5E8EBFFC8134}" type="slidenum">
              <a:rPr lang="en-US"/>
              <a:pPr/>
              <a:t>7</a:t>
            </a:fld>
            <a:endParaRPr lang="en-US"/>
          </a:p>
        </p:txBody>
      </p:sp>
      <p:sp>
        <p:nvSpPr>
          <p:cNvPr id="69635" name="Rectangle 2"/>
          <p:cNvSpPr>
            <a:spLocks noGrp="1" noRot="1" noChangeAspect="1" noChangeArrowheads="1" noTextEdit="1"/>
          </p:cNvSpPr>
          <p:nvPr>
            <p:ph type="sldImg"/>
          </p:nvPr>
        </p:nvSpPr>
        <p:spPr>
          <a:ln/>
        </p:spPr>
      </p:sp>
      <p:sp>
        <p:nvSpPr>
          <p:cNvPr id="69636"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Rectangle 7"/>
          <p:cNvSpPr>
            <a:spLocks noGrp="1" noChangeArrowheads="1"/>
          </p:cNvSpPr>
          <p:nvPr>
            <p:ph type="sldNum" sz="quarter" idx="5"/>
          </p:nvPr>
        </p:nvSpPr>
        <p:spPr>
          <a:noFill/>
        </p:spPr>
        <p:txBody>
          <a:bodyPr/>
          <a:lstStyle/>
          <a:p>
            <a:fld id="{EB49B83F-3C42-44FF-8452-691483EC94AA}" type="slidenum">
              <a:rPr lang="en-US"/>
              <a:pPr/>
              <a:t>26</a:t>
            </a:fld>
            <a:endParaRPr lang="en-US"/>
          </a:p>
        </p:txBody>
      </p:sp>
      <p:sp>
        <p:nvSpPr>
          <p:cNvPr id="94211" name="Rectangle 2"/>
          <p:cNvSpPr>
            <a:spLocks noGrp="1" noRot="1" noChangeAspect="1" noChangeArrowheads="1" noTextEdit="1"/>
          </p:cNvSpPr>
          <p:nvPr>
            <p:ph type="sldImg"/>
          </p:nvPr>
        </p:nvSpPr>
        <p:spPr>
          <a:ln/>
        </p:spPr>
      </p:sp>
      <p:sp>
        <p:nvSpPr>
          <p:cNvPr id="94212"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Rectangle 7"/>
          <p:cNvSpPr>
            <a:spLocks noGrp="1" noChangeArrowheads="1"/>
          </p:cNvSpPr>
          <p:nvPr>
            <p:ph type="sldNum" sz="quarter" idx="5"/>
          </p:nvPr>
        </p:nvSpPr>
        <p:spPr>
          <a:noFill/>
        </p:spPr>
        <p:txBody>
          <a:bodyPr/>
          <a:lstStyle/>
          <a:p>
            <a:fld id="{375F6A03-A0D7-49A4-BEB5-1351C0A0B31B}" type="slidenum">
              <a:rPr lang="en-US"/>
              <a:pPr/>
              <a:t>27</a:t>
            </a:fld>
            <a:endParaRPr lang="en-US"/>
          </a:p>
        </p:txBody>
      </p:sp>
      <p:sp>
        <p:nvSpPr>
          <p:cNvPr id="106499" name="Rectangle 2"/>
          <p:cNvSpPr>
            <a:spLocks noGrp="1" noRot="1" noChangeAspect="1" noChangeArrowheads="1" noTextEdit="1"/>
          </p:cNvSpPr>
          <p:nvPr>
            <p:ph type="sldImg"/>
          </p:nvPr>
        </p:nvSpPr>
        <p:spPr>
          <a:ln/>
        </p:spPr>
      </p:sp>
      <p:sp>
        <p:nvSpPr>
          <p:cNvPr id="10650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Rectangle 7"/>
          <p:cNvSpPr>
            <a:spLocks noGrp="1" noChangeArrowheads="1"/>
          </p:cNvSpPr>
          <p:nvPr>
            <p:ph type="sldNum" sz="quarter" idx="5"/>
          </p:nvPr>
        </p:nvSpPr>
        <p:spPr>
          <a:noFill/>
        </p:spPr>
        <p:txBody>
          <a:bodyPr/>
          <a:lstStyle/>
          <a:p>
            <a:fld id="{BE98C228-4D15-485E-A061-F2AD6E9B1993}" type="slidenum">
              <a:rPr lang="en-US"/>
              <a:pPr/>
              <a:t>28</a:t>
            </a:fld>
            <a:endParaRPr lang="en-US"/>
          </a:p>
        </p:txBody>
      </p:sp>
      <p:sp>
        <p:nvSpPr>
          <p:cNvPr id="107523" name="Rectangle 2"/>
          <p:cNvSpPr>
            <a:spLocks noGrp="1" noRot="1" noChangeAspect="1" noChangeArrowheads="1" noTextEdit="1"/>
          </p:cNvSpPr>
          <p:nvPr>
            <p:ph type="sldImg"/>
          </p:nvPr>
        </p:nvSpPr>
        <p:spPr>
          <a:ln/>
        </p:spPr>
      </p:sp>
      <p:sp>
        <p:nvSpPr>
          <p:cNvPr id="107524"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Rectangle 7"/>
          <p:cNvSpPr>
            <a:spLocks noGrp="1" noChangeArrowheads="1"/>
          </p:cNvSpPr>
          <p:nvPr>
            <p:ph type="sldNum" sz="quarter" idx="5"/>
          </p:nvPr>
        </p:nvSpPr>
        <p:spPr>
          <a:noFill/>
        </p:spPr>
        <p:txBody>
          <a:bodyPr/>
          <a:lstStyle/>
          <a:p>
            <a:fld id="{82EBA7AE-36EA-4920-995F-2BCC90C6EBC5}" type="slidenum">
              <a:rPr lang="en-US"/>
              <a:pPr/>
              <a:t>29</a:t>
            </a:fld>
            <a:endParaRPr lang="en-US"/>
          </a:p>
        </p:txBody>
      </p:sp>
      <p:sp>
        <p:nvSpPr>
          <p:cNvPr id="108547" name="Rectangle 2"/>
          <p:cNvSpPr>
            <a:spLocks noGrp="1" noRot="1" noChangeAspect="1" noChangeArrowheads="1" noTextEdit="1"/>
          </p:cNvSpPr>
          <p:nvPr>
            <p:ph type="sldImg"/>
          </p:nvPr>
        </p:nvSpPr>
        <p:spPr>
          <a:ln/>
        </p:spPr>
      </p:sp>
      <p:sp>
        <p:nvSpPr>
          <p:cNvPr id="108548"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Rectangle 7"/>
          <p:cNvSpPr>
            <a:spLocks noGrp="1" noChangeArrowheads="1"/>
          </p:cNvSpPr>
          <p:nvPr>
            <p:ph type="sldNum" sz="quarter" idx="5"/>
          </p:nvPr>
        </p:nvSpPr>
        <p:spPr>
          <a:noFill/>
        </p:spPr>
        <p:txBody>
          <a:bodyPr/>
          <a:lstStyle/>
          <a:p>
            <a:fld id="{11617B62-FCD2-4438-9222-920AEACC8D09}" type="slidenum">
              <a:rPr lang="en-US"/>
              <a:pPr/>
              <a:t>30</a:t>
            </a:fld>
            <a:endParaRPr lang="en-US"/>
          </a:p>
        </p:txBody>
      </p:sp>
      <p:sp>
        <p:nvSpPr>
          <p:cNvPr id="105475" name="Rectangle 2"/>
          <p:cNvSpPr>
            <a:spLocks noGrp="1" noRot="1" noChangeAspect="1" noChangeArrowheads="1" noTextEdit="1"/>
          </p:cNvSpPr>
          <p:nvPr>
            <p:ph type="sldImg"/>
          </p:nvPr>
        </p:nvSpPr>
        <p:spPr>
          <a:ln/>
        </p:spPr>
      </p:sp>
      <p:sp>
        <p:nvSpPr>
          <p:cNvPr id="105476"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Rectangle 7"/>
          <p:cNvSpPr>
            <a:spLocks noGrp="1" noChangeArrowheads="1"/>
          </p:cNvSpPr>
          <p:nvPr>
            <p:ph type="sldNum" sz="quarter" idx="5"/>
          </p:nvPr>
        </p:nvSpPr>
        <p:spPr>
          <a:noFill/>
        </p:spPr>
        <p:txBody>
          <a:bodyPr/>
          <a:lstStyle/>
          <a:p>
            <a:fld id="{02862A75-4A07-4E7A-AEC1-0A0F2482375F}" type="slidenum">
              <a:rPr lang="en-US"/>
              <a:pPr/>
              <a:t>31</a:t>
            </a:fld>
            <a:endParaRPr lang="en-US"/>
          </a:p>
        </p:txBody>
      </p:sp>
      <p:sp>
        <p:nvSpPr>
          <p:cNvPr id="111619" name="Rectangle 2"/>
          <p:cNvSpPr>
            <a:spLocks noGrp="1" noRot="1" noChangeAspect="1" noChangeArrowheads="1" noTextEdit="1"/>
          </p:cNvSpPr>
          <p:nvPr>
            <p:ph type="sldImg"/>
          </p:nvPr>
        </p:nvSpPr>
        <p:spPr>
          <a:ln/>
        </p:spPr>
      </p:sp>
      <p:sp>
        <p:nvSpPr>
          <p:cNvPr id="11162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Rectangle 7"/>
          <p:cNvSpPr>
            <a:spLocks noGrp="1" noChangeArrowheads="1"/>
          </p:cNvSpPr>
          <p:nvPr>
            <p:ph type="sldNum" sz="quarter" idx="5"/>
          </p:nvPr>
        </p:nvSpPr>
        <p:spPr>
          <a:noFill/>
        </p:spPr>
        <p:txBody>
          <a:bodyPr/>
          <a:lstStyle/>
          <a:p>
            <a:fld id="{15A9DEA2-7F7B-4FB5-9746-D56C544D459B}" type="slidenum">
              <a:rPr lang="en-US"/>
              <a:pPr/>
              <a:t>32</a:t>
            </a:fld>
            <a:endParaRPr lang="en-US"/>
          </a:p>
        </p:txBody>
      </p:sp>
      <p:sp>
        <p:nvSpPr>
          <p:cNvPr id="98307" name="Rectangle 2"/>
          <p:cNvSpPr>
            <a:spLocks noGrp="1" noRot="1" noChangeAspect="1" noChangeArrowheads="1" noTextEdit="1"/>
          </p:cNvSpPr>
          <p:nvPr>
            <p:ph type="sldImg"/>
          </p:nvPr>
        </p:nvSpPr>
        <p:spPr>
          <a:ln/>
        </p:spPr>
      </p:sp>
      <p:sp>
        <p:nvSpPr>
          <p:cNvPr id="98308"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Rectangle 7"/>
          <p:cNvSpPr>
            <a:spLocks noGrp="1" noChangeArrowheads="1"/>
          </p:cNvSpPr>
          <p:nvPr>
            <p:ph type="sldNum" sz="quarter" idx="5"/>
          </p:nvPr>
        </p:nvSpPr>
        <p:spPr>
          <a:noFill/>
        </p:spPr>
        <p:txBody>
          <a:bodyPr/>
          <a:lstStyle/>
          <a:p>
            <a:fld id="{F053E169-9C97-4C9F-93AA-410DB1B83458}" type="slidenum">
              <a:rPr lang="en-US"/>
              <a:pPr/>
              <a:t>33</a:t>
            </a:fld>
            <a:endParaRPr lang="en-US"/>
          </a:p>
        </p:txBody>
      </p:sp>
      <p:sp>
        <p:nvSpPr>
          <p:cNvPr id="99331" name="Rectangle 2"/>
          <p:cNvSpPr>
            <a:spLocks noGrp="1" noRot="1" noChangeAspect="1" noChangeArrowheads="1" noTextEdit="1"/>
          </p:cNvSpPr>
          <p:nvPr>
            <p:ph type="sldImg"/>
          </p:nvPr>
        </p:nvSpPr>
        <p:spPr>
          <a:ln/>
        </p:spPr>
      </p:sp>
      <p:sp>
        <p:nvSpPr>
          <p:cNvPr id="99332"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Rectangle 7"/>
          <p:cNvSpPr>
            <a:spLocks noGrp="1" noChangeArrowheads="1"/>
          </p:cNvSpPr>
          <p:nvPr>
            <p:ph type="sldNum" sz="quarter" idx="5"/>
          </p:nvPr>
        </p:nvSpPr>
        <p:spPr>
          <a:noFill/>
        </p:spPr>
        <p:txBody>
          <a:bodyPr/>
          <a:lstStyle/>
          <a:p>
            <a:fld id="{FFA879BC-31F9-4D5A-A73D-DBE40D25FC4B}" type="slidenum">
              <a:rPr lang="en-US"/>
              <a:pPr/>
              <a:t>34</a:t>
            </a:fld>
            <a:endParaRPr lang="en-US"/>
          </a:p>
        </p:txBody>
      </p:sp>
      <p:sp>
        <p:nvSpPr>
          <p:cNvPr id="100355" name="Rectangle 2"/>
          <p:cNvSpPr>
            <a:spLocks noGrp="1" noRot="1" noChangeAspect="1" noChangeArrowheads="1" noTextEdit="1"/>
          </p:cNvSpPr>
          <p:nvPr>
            <p:ph type="sldImg"/>
          </p:nvPr>
        </p:nvSpPr>
        <p:spPr>
          <a:ln/>
        </p:spPr>
      </p:sp>
      <p:sp>
        <p:nvSpPr>
          <p:cNvPr id="100356"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Rectangle 7"/>
          <p:cNvSpPr>
            <a:spLocks noGrp="1" noChangeArrowheads="1"/>
          </p:cNvSpPr>
          <p:nvPr>
            <p:ph type="sldNum" sz="quarter" idx="5"/>
          </p:nvPr>
        </p:nvSpPr>
        <p:spPr>
          <a:noFill/>
        </p:spPr>
        <p:txBody>
          <a:bodyPr/>
          <a:lstStyle/>
          <a:p>
            <a:fld id="{4B2A5BB0-4BA0-4C4A-8761-5A5090564259}" type="slidenum">
              <a:rPr lang="en-US"/>
              <a:pPr/>
              <a:t>35</a:t>
            </a:fld>
            <a:endParaRPr lang="en-US"/>
          </a:p>
        </p:txBody>
      </p:sp>
      <p:sp>
        <p:nvSpPr>
          <p:cNvPr id="101379" name="Rectangle 2"/>
          <p:cNvSpPr>
            <a:spLocks noGrp="1" noRot="1" noChangeAspect="1" noChangeArrowheads="1" noTextEdit="1"/>
          </p:cNvSpPr>
          <p:nvPr>
            <p:ph type="sldImg"/>
          </p:nvPr>
        </p:nvSpPr>
        <p:spPr>
          <a:ln/>
        </p:spPr>
      </p:sp>
      <p:sp>
        <p:nvSpPr>
          <p:cNvPr id="10138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7"/>
          <p:cNvSpPr>
            <a:spLocks noGrp="1" noChangeArrowheads="1"/>
          </p:cNvSpPr>
          <p:nvPr>
            <p:ph type="sldNum" sz="quarter" idx="5"/>
          </p:nvPr>
        </p:nvSpPr>
        <p:spPr>
          <a:noFill/>
        </p:spPr>
        <p:txBody>
          <a:bodyPr/>
          <a:lstStyle/>
          <a:p>
            <a:fld id="{584D6F05-AEF2-4E61-88BD-5E8EBFFC8134}" type="slidenum">
              <a:rPr lang="en-US"/>
              <a:pPr/>
              <a:t>8</a:t>
            </a:fld>
            <a:endParaRPr lang="en-US"/>
          </a:p>
        </p:txBody>
      </p:sp>
      <p:sp>
        <p:nvSpPr>
          <p:cNvPr id="69635" name="Rectangle 2"/>
          <p:cNvSpPr>
            <a:spLocks noGrp="1" noRot="1" noChangeAspect="1" noChangeArrowheads="1" noTextEdit="1"/>
          </p:cNvSpPr>
          <p:nvPr>
            <p:ph type="sldImg"/>
          </p:nvPr>
        </p:nvSpPr>
        <p:spPr>
          <a:ln/>
        </p:spPr>
      </p:sp>
      <p:sp>
        <p:nvSpPr>
          <p:cNvPr id="69636"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Rectangle 7"/>
          <p:cNvSpPr>
            <a:spLocks noGrp="1" noChangeArrowheads="1"/>
          </p:cNvSpPr>
          <p:nvPr>
            <p:ph type="sldNum" sz="quarter" idx="5"/>
          </p:nvPr>
        </p:nvSpPr>
        <p:spPr>
          <a:noFill/>
        </p:spPr>
        <p:txBody>
          <a:bodyPr/>
          <a:lstStyle/>
          <a:p>
            <a:fld id="{E0D2DA48-090B-41C6-B40D-7EABBA0C001D}" type="slidenum">
              <a:rPr lang="en-US"/>
              <a:pPr/>
              <a:t>36</a:t>
            </a:fld>
            <a:endParaRPr lang="en-US"/>
          </a:p>
        </p:txBody>
      </p:sp>
      <p:sp>
        <p:nvSpPr>
          <p:cNvPr id="102403" name="Rectangle 2"/>
          <p:cNvSpPr>
            <a:spLocks noGrp="1" noRot="1" noChangeAspect="1" noChangeArrowheads="1" noTextEdit="1"/>
          </p:cNvSpPr>
          <p:nvPr>
            <p:ph type="sldImg"/>
          </p:nvPr>
        </p:nvSpPr>
        <p:spPr>
          <a:ln/>
        </p:spPr>
      </p:sp>
      <p:sp>
        <p:nvSpPr>
          <p:cNvPr id="102404"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Rectangle 7"/>
          <p:cNvSpPr>
            <a:spLocks noGrp="1" noChangeArrowheads="1"/>
          </p:cNvSpPr>
          <p:nvPr>
            <p:ph type="sldNum" sz="quarter" idx="5"/>
          </p:nvPr>
        </p:nvSpPr>
        <p:spPr>
          <a:noFill/>
        </p:spPr>
        <p:txBody>
          <a:bodyPr/>
          <a:lstStyle/>
          <a:p>
            <a:fld id="{60836913-E355-4314-98E8-7ED5F2757F75}" type="slidenum">
              <a:rPr lang="en-US"/>
              <a:pPr/>
              <a:t>37</a:t>
            </a:fld>
            <a:endParaRPr lang="en-US"/>
          </a:p>
        </p:txBody>
      </p:sp>
      <p:sp>
        <p:nvSpPr>
          <p:cNvPr id="103427" name="Rectangle 2"/>
          <p:cNvSpPr>
            <a:spLocks noGrp="1" noRot="1" noChangeAspect="1" noChangeArrowheads="1" noTextEdit="1"/>
          </p:cNvSpPr>
          <p:nvPr>
            <p:ph type="sldImg"/>
          </p:nvPr>
        </p:nvSpPr>
        <p:spPr>
          <a:ln/>
        </p:spPr>
      </p:sp>
      <p:sp>
        <p:nvSpPr>
          <p:cNvPr id="103428"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Rectangle 7"/>
          <p:cNvSpPr>
            <a:spLocks noGrp="1" noChangeArrowheads="1"/>
          </p:cNvSpPr>
          <p:nvPr>
            <p:ph type="sldNum" sz="quarter" idx="5"/>
          </p:nvPr>
        </p:nvSpPr>
        <p:spPr>
          <a:noFill/>
        </p:spPr>
        <p:txBody>
          <a:bodyPr/>
          <a:lstStyle/>
          <a:p>
            <a:fld id="{5CB3491D-ABE2-4050-BC20-AC50681D9A34}" type="slidenum">
              <a:rPr lang="en-US"/>
              <a:pPr/>
              <a:t>38</a:t>
            </a:fld>
            <a:endParaRPr lang="en-US"/>
          </a:p>
        </p:txBody>
      </p:sp>
      <p:sp>
        <p:nvSpPr>
          <p:cNvPr id="104451" name="Rectangle 2"/>
          <p:cNvSpPr>
            <a:spLocks noGrp="1" noRot="1" noChangeAspect="1" noChangeArrowheads="1" noTextEdit="1"/>
          </p:cNvSpPr>
          <p:nvPr>
            <p:ph type="sldImg"/>
          </p:nvPr>
        </p:nvSpPr>
        <p:spPr>
          <a:ln/>
        </p:spPr>
      </p:sp>
      <p:sp>
        <p:nvSpPr>
          <p:cNvPr id="104452"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Rectangle 7"/>
          <p:cNvSpPr>
            <a:spLocks noGrp="1" noChangeArrowheads="1"/>
          </p:cNvSpPr>
          <p:nvPr>
            <p:ph type="sldNum" sz="quarter" idx="5"/>
          </p:nvPr>
        </p:nvSpPr>
        <p:spPr>
          <a:noFill/>
        </p:spPr>
        <p:txBody>
          <a:bodyPr/>
          <a:lstStyle/>
          <a:p>
            <a:fld id="{5CB3491D-ABE2-4050-BC20-AC50681D9A34}" type="slidenum">
              <a:rPr lang="en-US"/>
              <a:pPr/>
              <a:t>39</a:t>
            </a:fld>
            <a:endParaRPr lang="en-US"/>
          </a:p>
        </p:txBody>
      </p:sp>
      <p:sp>
        <p:nvSpPr>
          <p:cNvPr id="104451" name="Rectangle 2"/>
          <p:cNvSpPr>
            <a:spLocks noGrp="1" noRot="1" noChangeAspect="1" noChangeArrowheads="1" noTextEdit="1"/>
          </p:cNvSpPr>
          <p:nvPr>
            <p:ph type="sldImg"/>
          </p:nvPr>
        </p:nvSpPr>
        <p:spPr>
          <a:ln/>
        </p:spPr>
      </p:sp>
      <p:sp>
        <p:nvSpPr>
          <p:cNvPr id="104452"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Rectangle 7"/>
          <p:cNvSpPr>
            <a:spLocks noGrp="1" noChangeArrowheads="1"/>
          </p:cNvSpPr>
          <p:nvPr>
            <p:ph type="sldNum" sz="quarter" idx="5"/>
          </p:nvPr>
        </p:nvSpPr>
        <p:spPr>
          <a:noFill/>
        </p:spPr>
        <p:txBody>
          <a:bodyPr/>
          <a:lstStyle/>
          <a:p>
            <a:fld id="{5CB3491D-ABE2-4050-BC20-AC50681D9A34}" type="slidenum">
              <a:rPr lang="en-US"/>
              <a:pPr/>
              <a:t>40</a:t>
            </a:fld>
            <a:endParaRPr lang="en-US"/>
          </a:p>
        </p:txBody>
      </p:sp>
      <p:sp>
        <p:nvSpPr>
          <p:cNvPr id="104451" name="Rectangle 2"/>
          <p:cNvSpPr>
            <a:spLocks noGrp="1" noRot="1" noChangeAspect="1" noChangeArrowheads="1" noTextEdit="1"/>
          </p:cNvSpPr>
          <p:nvPr>
            <p:ph type="sldImg"/>
          </p:nvPr>
        </p:nvSpPr>
        <p:spPr>
          <a:ln/>
        </p:spPr>
      </p:sp>
      <p:sp>
        <p:nvSpPr>
          <p:cNvPr id="104452"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Rectangle 7"/>
          <p:cNvSpPr>
            <a:spLocks noGrp="1" noChangeArrowheads="1"/>
          </p:cNvSpPr>
          <p:nvPr>
            <p:ph type="sldNum" sz="quarter" idx="5"/>
          </p:nvPr>
        </p:nvSpPr>
        <p:spPr>
          <a:noFill/>
        </p:spPr>
        <p:txBody>
          <a:bodyPr/>
          <a:lstStyle/>
          <a:p>
            <a:fld id="{5CB3491D-ABE2-4050-BC20-AC50681D9A34}" type="slidenum">
              <a:rPr lang="en-US"/>
              <a:pPr/>
              <a:t>41</a:t>
            </a:fld>
            <a:endParaRPr lang="en-US"/>
          </a:p>
        </p:txBody>
      </p:sp>
      <p:sp>
        <p:nvSpPr>
          <p:cNvPr id="104451" name="Rectangle 2"/>
          <p:cNvSpPr>
            <a:spLocks noGrp="1" noRot="1" noChangeAspect="1" noChangeArrowheads="1" noTextEdit="1"/>
          </p:cNvSpPr>
          <p:nvPr>
            <p:ph type="sldImg"/>
          </p:nvPr>
        </p:nvSpPr>
        <p:spPr>
          <a:ln/>
        </p:spPr>
      </p:sp>
      <p:sp>
        <p:nvSpPr>
          <p:cNvPr id="104452"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Rectangle 7"/>
          <p:cNvSpPr>
            <a:spLocks noGrp="1" noChangeArrowheads="1"/>
          </p:cNvSpPr>
          <p:nvPr>
            <p:ph type="sldNum" sz="quarter" idx="5"/>
          </p:nvPr>
        </p:nvSpPr>
        <p:spPr>
          <a:noFill/>
        </p:spPr>
        <p:txBody>
          <a:bodyPr/>
          <a:lstStyle/>
          <a:p>
            <a:fld id="{5CB3491D-ABE2-4050-BC20-AC50681D9A34}" type="slidenum">
              <a:rPr lang="en-US"/>
              <a:pPr/>
              <a:t>42</a:t>
            </a:fld>
            <a:endParaRPr lang="en-US"/>
          </a:p>
        </p:txBody>
      </p:sp>
      <p:sp>
        <p:nvSpPr>
          <p:cNvPr id="104451" name="Rectangle 2"/>
          <p:cNvSpPr>
            <a:spLocks noGrp="1" noRot="1" noChangeAspect="1" noChangeArrowheads="1" noTextEdit="1"/>
          </p:cNvSpPr>
          <p:nvPr>
            <p:ph type="sldImg"/>
          </p:nvPr>
        </p:nvSpPr>
        <p:spPr>
          <a:ln/>
        </p:spPr>
      </p:sp>
      <p:sp>
        <p:nvSpPr>
          <p:cNvPr id="104452"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Rectangle 7"/>
          <p:cNvSpPr>
            <a:spLocks noGrp="1" noChangeArrowheads="1"/>
          </p:cNvSpPr>
          <p:nvPr>
            <p:ph type="sldNum" sz="quarter" idx="5"/>
          </p:nvPr>
        </p:nvSpPr>
        <p:spPr>
          <a:noFill/>
        </p:spPr>
        <p:txBody>
          <a:bodyPr/>
          <a:lstStyle/>
          <a:p>
            <a:fld id="{5CB3491D-ABE2-4050-BC20-AC50681D9A34}" type="slidenum">
              <a:rPr lang="en-US"/>
              <a:pPr/>
              <a:t>43</a:t>
            </a:fld>
            <a:endParaRPr lang="en-US"/>
          </a:p>
        </p:txBody>
      </p:sp>
      <p:sp>
        <p:nvSpPr>
          <p:cNvPr id="104451" name="Rectangle 2"/>
          <p:cNvSpPr>
            <a:spLocks noGrp="1" noRot="1" noChangeAspect="1" noChangeArrowheads="1" noTextEdit="1"/>
          </p:cNvSpPr>
          <p:nvPr>
            <p:ph type="sldImg"/>
          </p:nvPr>
        </p:nvSpPr>
        <p:spPr>
          <a:ln/>
        </p:spPr>
      </p:sp>
      <p:sp>
        <p:nvSpPr>
          <p:cNvPr id="104452"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Rectangle 7"/>
          <p:cNvSpPr>
            <a:spLocks noGrp="1" noChangeArrowheads="1"/>
          </p:cNvSpPr>
          <p:nvPr>
            <p:ph type="sldNum" sz="quarter" idx="5"/>
          </p:nvPr>
        </p:nvSpPr>
        <p:spPr>
          <a:noFill/>
        </p:spPr>
        <p:txBody>
          <a:bodyPr/>
          <a:lstStyle/>
          <a:p>
            <a:fld id="{5CB3491D-ABE2-4050-BC20-AC50681D9A34}" type="slidenum">
              <a:rPr lang="en-US"/>
              <a:pPr/>
              <a:t>44</a:t>
            </a:fld>
            <a:endParaRPr lang="en-US"/>
          </a:p>
        </p:txBody>
      </p:sp>
      <p:sp>
        <p:nvSpPr>
          <p:cNvPr id="104451" name="Rectangle 2"/>
          <p:cNvSpPr>
            <a:spLocks noGrp="1" noRot="1" noChangeAspect="1" noChangeArrowheads="1" noTextEdit="1"/>
          </p:cNvSpPr>
          <p:nvPr>
            <p:ph type="sldImg"/>
          </p:nvPr>
        </p:nvSpPr>
        <p:spPr>
          <a:ln/>
        </p:spPr>
      </p:sp>
      <p:sp>
        <p:nvSpPr>
          <p:cNvPr id="104452"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Rectangle 7"/>
          <p:cNvSpPr>
            <a:spLocks noGrp="1" noChangeArrowheads="1"/>
          </p:cNvSpPr>
          <p:nvPr>
            <p:ph type="sldNum" sz="quarter" idx="5"/>
          </p:nvPr>
        </p:nvSpPr>
        <p:spPr>
          <a:noFill/>
        </p:spPr>
        <p:txBody>
          <a:bodyPr/>
          <a:lstStyle/>
          <a:p>
            <a:fld id="{5CB3491D-ABE2-4050-BC20-AC50681D9A34}" type="slidenum">
              <a:rPr lang="en-US"/>
              <a:pPr/>
              <a:t>45</a:t>
            </a:fld>
            <a:endParaRPr lang="en-US"/>
          </a:p>
        </p:txBody>
      </p:sp>
      <p:sp>
        <p:nvSpPr>
          <p:cNvPr id="104451" name="Rectangle 2"/>
          <p:cNvSpPr>
            <a:spLocks noGrp="1" noRot="1" noChangeAspect="1" noChangeArrowheads="1" noTextEdit="1"/>
          </p:cNvSpPr>
          <p:nvPr>
            <p:ph type="sldImg"/>
          </p:nvPr>
        </p:nvSpPr>
        <p:spPr>
          <a:ln/>
        </p:spPr>
      </p:sp>
      <p:sp>
        <p:nvSpPr>
          <p:cNvPr id="104452"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7"/>
          <p:cNvSpPr>
            <a:spLocks noGrp="1" noChangeArrowheads="1"/>
          </p:cNvSpPr>
          <p:nvPr>
            <p:ph type="sldNum" sz="quarter" idx="5"/>
          </p:nvPr>
        </p:nvSpPr>
        <p:spPr>
          <a:noFill/>
        </p:spPr>
        <p:txBody>
          <a:bodyPr/>
          <a:lstStyle/>
          <a:p>
            <a:fld id="{96AB18FB-27AB-4ECF-B174-39F45A515ED2}" type="slidenum">
              <a:rPr lang="en-US"/>
              <a:pPr/>
              <a:t>9</a:t>
            </a:fld>
            <a:endParaRPr lang="en-US"/>
          </a:p>
        </p:txBody>
      </p:sp>
      <p:sp>
        <p:nvSpPr>
          <p:cNvPr id="71683" name="Rectangle 2"/>
          <p:cNvSpPr>
            <a:spLocks noGrp="1" noRot="1" noChangeAspect="1" noChangeArrowheads="1" noTextEdit="1"/>
          </p:cNvSpPr>
          <p:nvPr>
            <p:ph type="sldImg"/>
          </p:nvPr>
        </p:nvSpPr>
        <p:spPr>
          <a:ln/>
        </p:spPr>
      </p:sp>
      <p:sp>
        <p:nvSpPr>
          <p:cNvPr id="71684"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Rectangle 7"/>
          <p:cNvSpPr>
            <a:spLocks noGrp="1" noChangeArrowheads="1"/>
          </p:cNvSpPr>
          <p:nvPr>
            <p:ph type="sldNum" sz="quarter" idx="5"/>
          </p:nvPr>
        </p:nvSpPr>
        <p:spPr>
          <a:noFill/>
        </p:spPr>
        <p:txBody>
          <a:bodyPr/>
          <a:lstStyle/>
          <a:p>
            <a:fld id="{5CB3491D-ABE2-4050-BC20-AC50681D9A34}" type="slidenum">
              <a:rPr lang="en-US"/>
              <a:pPr/>
              <a:t>46</a:t>
            </a:fld>
            <a:endParaRPr lang="en-US"/>
          </a:p>
        </p:txBody>
      </p:sp>
      <p:sp>
        <p:nvSpPr>
          <p:cNvPr id="104451" name="Rectangle 2"/>
          <p:cNvSpPr>
            <a:spLocks noGrp="1" noRot="1" noChangeAspect="1" noChangeArrowheads="1" noTextEdit="1"/>
          </p:cNvSpPr>
          <p:nvPr>
            <p:ph type="sldImg"/>
          </p:nvPr>
        </p:nvSpPr>
        <p:spPr>
          <a:ln/>
        </p:spPr>
      </p:sp>
      <p:sp>
        <p:nvSpPr>
          <p:cNvPr id="104452"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Rectangle 7"/>
          <p:cNvSpPr>
            <a:spLocks noGrp="1" noChangeArrowheads="1"/>
          </p:cNvSpPr>
          <p:nvPr>
            <p:ph type="sldNum" sz="quarter" idx="5"/>
          </p:nvPr>
        </p:nvSpPr>
        <p:spPr>
          <a:noFill/>
        </p:spPr>
        <p:txBody>
          <a:bodyPr/>
          <a:lstStyle/>
          <a:p>
            <a:fld id="{5CB3491D-ABE2-4050-BC20-AC50681D9A34}" type="slidenum">
              <a:rPr lang="en-US"/>
              <a:pPr/>
              <a:t>47</a:t>
            </a:fld>
            <a:endParaRPr lang="en-US"/>
          </a:p>
        </p:txBody>
      </p:sp>
      <p:sp>
        <p:nvSpPr>
          <p:cNvPr id="104451" name="Rectangle 2"/>
          <p:cNvSpPr>
            <a:spLocks noGrp="1" noRot="1" noChangeAspect="1" noChangeArrowheads="1" noTextEdit="1"/>
          </p:cNvSpPr>
          <p:nvPr>
            <p:ph type="sldImg"/>
          </p:nvPr>
        </p:nvSpPr>
        <p:spPr>
          <a:ln/>
        </p:spPr>
      </p:sp>
      <p:sp>
        <p:nvSpPr>
          <p:cNvPr id="104452"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Rectangle 7"/>
          <p:cNvSpPr>
            <a:spLocks noGrp="1" noChangeArrowheads="1"/>
          </p:cNvSpPr>
          <p:nvPr>
            <p:ph type="sldNum" sz="quarter" idx="5"/>
          </p:nvPr>
        </p:nvSpPr>
        <p:spPr>
          <a:noFill/>
        </p:spPr>
        <p:txBody>
          <a:bodyPr/>
          <a:lstStyle/>
          <a:p>
            <a:fld id="{5CB3491D-ABE2-4050-BC20-AC50681D9A34}" type="slidenum">
              <a:rPr lang="en-US"/>
              <a:pPr/>
              <a:t>48</a:t>
            </a:fld>
            <a:endParaRPr lang="en-US"/>
          </a:p>
        </p:txBody>
      </p:sp>
      <p:sp>
        <p:nvSpPr>
          <p:cNvPr id="104451" name="Rectangle 2"/>
          <p:cNvSpPr>
            <a:spLocks noGrp="1" noRot="1" noChangeAspect="1" noChangeArrowheads="1" noTextEdit="1"/>
          </p:cNvSpPr>
          <p:nvPr>
            <p:ph type="sldImg"/>
          </p:nvPr>
        </p:nvSpPr>
        <p:spPr>
          <a:ln/>
        </p:spPr>
      </p:sp>
      <p:sp>
        <p:nvSpPr>
          <p:cNvPr id="104452"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Rectangle 7"/>
          <p:cNvSpPr>
            <a:spLocks noGrp="1" noChangeArrowheads="1"/>
          </p:cNvSpPr>
          <p:nvPr>
            <p:ph type="sldNum" sz="quarter" idx="5"/>
          </p:nvPr>
        </p:nvSpPr>
        <p:spPr>
          <a:noFill/>
        </p:spPr>
        <p:txBody>
          <a:bodyPr/>
          <a:lstStyle/>
          <a:p>
            <a:fld id="{907EF5DF-0096-4072-827F-C35796C085AF}" type="slidenum">
              <a:rPr lang="en-US"/>
              <a:pPr/>
              <a:t>49</a:t>
            </a:fld>
            <a:endParaRPr lang="en-US"/>
          </a:p>
        </p:txBody>
      </p:sp>
      <p:sp>
        <p:nvSpPr>
          <p:cNvPr id="118787" name="Rectangle 2"/>
          <p:cNvSpPr>
            <a:spLocks noGrp="1" noRot="1" noChangeAspect="1" noChangeArrowheads="1" noTextEdit="1"/>
          </p:cNvSpPr>
          <p:nvPr>
            <p:ph type="sldImg"/>
          </p:nvPr>
        </p:nvSpPr>
        <p:spPr>
          <a:ln/>
        </p:spPr>
      </p:sp>
      <p:sp>
        <p:nvSpPr>
          <p:cNvPr id="118788"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7"/>
          <p:cNvSpPr>
            <a:spLocks noGrp="1" noChangeArrowheads="1"/>
          </p:cNvSpPr>
          <p:nvPr>
            <p:ph type="sldNum" sz="quarter" idx="5"/>
          </p:nvPr>
        </p:nvSpPr>
        <p:spPr>
          <a:noFill/>
        </p:spPr>
        <p:txBody>
          <a:bodyPr/>
          <a:lstStyle/>
          <a:p>
            <a:fld id="{A9927E1C-ECB1-40CC-9B66-B10E38D9AADD}" type="slidenum">
              <a:rPr lang="en-US"/>
              <a:pPr/>
              <a:t>10</a:t>
            </a:fld>
            <a:endParaRPr lang="en-US"/>
          </a:p>
        </p:txBody>
      </p:sp>
      <p:sp>
        <p:nvSpPr>
          <p:cNvPr id="72707" name="Rectangle 2"/>
          <p:cNvSpPr>
            <a:spLocks noGrp="1" noRot="1" noChangeAspect="1" noChangeArrowheads="1" noTextEdit="1"/>
          </p:cNvSpPr>
          <p:nvPr>
            <p:ph type="sldImg"/>
          </p:nvPr>
        </p:nvSpPr>
        <p:spPr>
          <a:ln/>
        </p:spPr>
      </p:sp>
      <p:sp>
        <p:nvSpPr>
          <p:cNvPr id="72708"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7"/>
          <p:cNvSpPr>
            <a:spLocks noGrp="1" noChangeArrowheads="1"/>
          </p:cNvSpPr>
          <p:nvPr>
            <p:ph type="sldNum" sz="quarter" idx="5"/>
          </p:nvPr>
        </p:nvSpPr>
        <p:spPr>
          <a:noFill/>
        </p:spPr>
        <p:txBody>
          <a:bodyPr/>
          <a:lstStyle/>
          <a:p>
            <a:fld id="{10EC1A08-9DF8-4BF6-8E2B-0A63534759FA}" type="slidenum">
              <a:rPr lang="en-US"/>
              <a:pPr/>
              <a:t>11</a:t>
            </a:fld>
            <a:endParaRPr lang="en-US"/>
          </a:p>
        </p:txBody>
      </p:sp>
      <p:sp>
        <p:nvSpPr>
          <p:cNvPr id="73731" name="Rectangle 2"/>
          <p:cNvSpPr>
            <a:spLocks noGrp="1" noRot="1" noChangeAspect="1" noChangeArrowheads="1" noTextEdit="1"/>
          </p:cNvSpPr>
          <p:nvPr>
            <p:ph type="sldImg"/>
          </p:nvPr>
        </p:nvSpPr>
        <p:spPr>
          <a:ln/>
        </p:spPr>
      </p:sp>
      <p:sp>
        <p:nvSpPr>
          <p:cNvPr id="73732"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7"/>
          <p:cNvSpPr>
            <a:spLocks noGrp="1" noChangeArrowheads="1"/>
          </p:cNvSpPr>
          <p:nvPr>
            <p:ph type="sldNum" sz="quarter" idx="5"/>
          </p:nvPr>
        </p:nvSpPr>
        <p:spPr>
          <a:noFill/>
        </p:spPr>
        <p:txBody>
          <a:bodyPr/>
          <a:lstStyle/>
          <a:p>
            <a:fld id="{A9A0A98C-3232-4101-8D67-4BA0BC744A11}" type="slidenum">
              <a:rPr lang="en-US"/>
              <a:pPr/>
              <a:t>12</a:t>
            </a:fld>
            <a:endParaRPr lang="en-US"/>
          </a:p>
        </p:txBody>
      </p:sp>
      <p:sp>
        <p:nvSpPr>
          <p:cNvPr id="67587" name="Rectangle 2"/>
          <p:cNvSpPr>
            <a:spLocks noGrp="1" noRot="1" noChangeAspect="1" noChangeArrowheads="1" noTextEdit="1"/>
          </p:cNvSpPr>
          <p:nvPr>
            <p:ph type="sldImg"/>
          </p:nvPr>
        </p:nvSpPr>
        <p:spPr>
          <a:ln/>
        </p:spPr>
      </p:sp>
      <p:sp>
        <p:nvSpPr>
          <p:cNvPr id="67588"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7"/>
          <p:cNvSpPr>
            <a:spLocks noGrp="1" noChangeArrowheads="1"/>
          </p:cNvSpPr>
          <p:nvPr>
            <p:ph type="sldNum" sz="quarter" idx="5"/>
          </p:nvPr>
        </p:nvSpPr>
        <p:spPr>
          <a:noFill/>
        </p:spPr>
        <p:txBody>
          <a:bodyPr/>
          <a:lstStyle/>
          <a:p>
            <a:fld id="{A9A0A98C-3232-4101-8D67-4BA0BC744A11}" type="slidenum">
              <a:rPr lang="en-US"/>
              <a:pPr/>
              <a:t>13</a:t>
            </a:fld>
            <a:endParaRPr lang="en-US"/>
          </a:p>
        </p:txBody>
      </p:sp>
      <p:sp>
        <p:nvSpPr>
          <p:cNvPr id="67587" name="Rectangle 2"/>
          <p:cNvSpPr>
            <a:spLocks noGrp="1" noRot="1" noChangeAspect="1" noChangeArrowheads="1" noTextEdit="1"/>
          </p:cNvSpPr>
          <p:nvPr>
            <p:ph type="sldImg"/>
          </p:nvPr>
        </p:nvSpPr>
        <p:spPr>
          <a:ln/>
        </p:spPr>
      </p:sp>
      <p:sp>
        <p:nvSpPr>
          <p:cNvPr id="67588"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7"/>
          <p:cNvSpPr>
            <a:spLocks noGrp="1" noChangeArrowheads="1"/>
          </p:cNvSpPr>
          <p:nvPr>
            <p:ph type="sldNum" sz="quarter" idx="5"/>
          </p:nvPr>
        </p:nvSpPr>
        <p:spPr>
          <a:noFill/>
        </p:spPr>
        <p:txBody>
          <a:bodyPr/>
          <a:lstStyle/>
          <a:p>
            <a:fld id="{A9A0A98C-3232-4101-8D67-4BA0BC744A11}" type="slidenum">
              <a:rPr lang="en-US"/>
              <a:pPr/>
              <a:t>14</a:t>
            </a:fld>
            <a:endParaRPr lang="en-US"/>
          </a:p>
        </p:txBody>
      </p:sp>
      <p:sp>
        <p:nvSpPr>
          <p:cNvPr id="67587" name="Rectangle 2"/>
          <p:cNvSpPr>
            <a:spLocks noGrp="1" noRot="1" noChangeAspect="1" noChangeArrowheads="1" noTextEdit="1"/>
          </p:cNvSpPr>
          <p:nvPr>
            <p:ph type="sldImg"/>
          </p:nvPr>
        </p:nvSpPr>
        <p:spPr>
          <a:ln/>
        </p:spPr>
      </p:sp>
      <p:sp>
        <p:nvSpPr>
          <p:cNvPr id="67588"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slideLayouts/_rels/slideLayout1.xml.rels><?xml version="1.0" encoding="UTF-8" standalone="yes"?>
<Relationships xmlns="http://schemas.openxmlformats.org/package/2006/relationships"><Relationship Id="rId3" Type="http://schemas.microsoft.com/office/2007/relationships/media" Target="../media/media1.wmv"/><Relationship Id="rId2" Type="http://schemas.openxmlformats.org/officeDocument/2006/relationships/slideMaster" Target="../slideMasters/slideMaster1.xml"/><Relationship Id="rId1" Type="http://schemas.openxmlformats.org/officeDocument/2006/relationships/video" Target="../media/media1.wmv"/><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microsoft.com/office/2007/relationships/media" Target="../media/media2.wmv"/><Relationship Id="rId2" Type="http://schemas.openxmlformats.org/officeDocument/2006/relationships/slideMaster" Target="../slideMasters/slideMaster1.xml"/><Relationship Id="rId1" Type="http://schemas.openxmlformats.org/officeDocument/2006/relationships/video" Target="../media/media2.wmv"/><Relationship Id="rId4" Type="http://schemas.openxmlformats.org/officeDocument/2006/relationships/image" Target="../media/image4.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7" name="puzzle_box_image_title.mov">
            <a:hlinkClick r:id="" action="ppaction://media"/>
          </p:cNvPr>
          <p:cNvPicPr>
            <a:picLocks noChangeAspect="1"/>
          </p:cNvPicPr>
          <p:nvPr>
            <a:videoFile r:link="rId1"/>
            <p:extLst>
              <p:ext uri="{DAA4B4D4-6D71-4841-9C94-3DE7FCFB9230}">
                <p14:media xmlns="" xmlns:p14="http://schemas.microsoft.com/office/powerpoint/2010/main" r:embed="rId3"/>
              </p:ext>
            </p:extLst>
          </p:nvPr>
        </p:nvPicPr>
        <p:blipFill>
          <a:blip r:embed="rId4" cstate="print">
            <a:lum contrast="20000"/>
          </a:blip>
          <a:stretch>
            <a:fillRect/>
          </a:stretch>
        </p:blipFill>
        <p:spPr>
          <a:xfrm>
            <a:off x="0" y="0"/>
            <a:ext cx="9144000" cy="6858000"/>
          </a:xfrm>
          <a:prstGeom prst="rect">
            <a:avLst/>
          </a:prstGeom>
        </p:spPr>
      </p:pic>
      <p:sp>
        <p:nvSpPr>
          <p:cNvPr id="10" name="Rectangle 9"/>
          <p:cNvSpPr/>
          <p:nvPr userDrawn="1"/>
        </p:nvSpPr>
        <p:spPr>
          <a:xfrm>
            <a:off x="-1295400" y="3810000"/>
            <a:ext cx="9144000" cy="6858000"/>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Date Placeholder 3"/>
          <p:cNvSpPr>
            <a:spLocks noGrp="1"/>
          </p:cNvSpPr>
          <p:nvPr>
            <p:ph type="dt" sz="half" idx="10"/>
          </p:nvPr>
        </p:nvSpPr>
        <p:spPr>
          <a:xfrm>
            <a:off x="457200" y="6492875"/>
            <a:ext cx="2133600" cy="365125"/>
          </a:xfrm>
        </p:spPr>
        <p:txBody>
          <a:bodyPr/>
          <a:lstStyle/>
          <a:p>
            <a:fld id="{F9C438C1-D57E-4500-8657-41F3B527F2C4}" type="datetime1">
              <a:rPr lang="en-US" smtClean="0"/>
              <a:pPr/>
              <a:t>7/30/2013</a:t>
            </a:fld>
            <a:endParaRPr lang="en-US"/>
          </a:p>
        </p:txBody>
      </p:sp>
      <p:sp>
        <p:nvSpPr>
          <p:cNvPr id="5" name="Footer Placeholder 4"/>
          <p:cNvSpPr>
            <a:spLocks noGrp="1"/>
          </p:cNvSpPr>
          <p:nvPr>
            <p:ph type="ftr" sz="quarter" idx="11"/>
          </p:nvPr>
        </p:nvSpPr>
        <p:spPr>
          <a:xfrm>
            <a:off x="3124200" y="6492875"/>
            <a:ext cx="2895600" cy="365125"/>
          </a:xfrm>
        </p:spPr>
        <p:txBody>
          <a:bodyPr/>
          <a:lstStyle/>
          <a:p>
            <a:endParaRPr lang="en-US"/>
          </a:p>
        </p:txBody>
      </p:sp>
      <p:sp>
        <p:nvSpPr>
          <p:cNvPr id="6" name="Slide Number Placeholder 5"/>
          <p:cNvSpPr>
            <a:spLocks noGrp="1"/>
          </p:cNvSpPr>
          <p:nvPr>
            <p:ph type="sldNum" sz="quarter" idx="12"/>
          </p:nvPr>
        </p:nvSpPr>
        <p:spPr>
          <a:xfrm>
            <a:off x="6553200" y="6492875"/>
            <a:ext cx="2133600" cy="365125"/>
          </a:xfrm>
        </p:spPr>
        <p:txBody>
          <a:bodyPr/>
          <a:lstStyle/>
          <a:p>
            <a:fld id="{944DE186-3112-4AB8-AF78-FDBC8ACE92CB}" type="slidenum">
              <a:rPr lang="en-US" smtClean="0"/>
              <a:pPr/>
              <a:t>‹#›</a:t>
            </a:fld>
            <a:endParaRPr lang="en-US"/>
          </a:p>
        </p:txBody>
      </p:sp>
      <p:sp>
        <p:nvSpPr>
          <p:cNvPr id="2" name="Title 1"/>
          <p:cNvSpPr>
            <a:spLocks noGrp="1"/>
          </p:cNvSpPr>
          <p:nvPr>
            <p:ph type="ctrTitle" hasCustomPrompt="1"/>
          </p:nvPr>
        </p:nvSpPr>
        <p:spPr>
          <a:xfrm>
            <a:off x="3276600" y="762000"/>
            <a:ext cx="7772400" cy="1470025"/>
          </a:xfrm>
        </p:spPr>
        <p:txBody>
          <a:bodyPr anchor="b"/>
          <a:lstStyle>
            <a:lvl1pPr algn="l">
              <a:defRPr sz="3600" baseline="0">
                <a:ln>
                  <a:solidFill>
                    <a:schemeClr val="accent5">
                      <a:lumMod val="75000"/>
                    </a:schemeClr>
                  </a:solidFill>
                </a:ln>
                <a:solidFill>
                  <a:schemeClr val="bg2">
                    <a:lumMod val="25000"/>
                  </a:schemeClr>
                </a:solidFill>
                <a:effectLst>
                  <a:reflection blurRad="6350" stA="14000" endPos="45500" dir="5400000" sy="-100000" algn="bl" rotWithShape="0"/>
                </a:effectLst>
              </a:defRPr>
            </a:lvl1pPr>
          </a:lstStyle>
          <a:p>
            <a:r>
              <a:rPr lang="en-US" dirty="0" smtClean="0"/>
              <a:t>Title</a:t>
            </a:r>
            <a:endParaRPr lang="en-US" dirty="0"/>
          </a:p>
        </p:txBody>
      </p:sp>
      <p:sp>
        <p:nvSpPr>
          <p:cNvPr id="3" name="Subtitle 2"/>
          <p:cNvSpPr>
            <a:spLocks noGrp="1"/>
          </p:cNvSpPr>
          <p:nvPr>
            <p:ph type="subTitle" idx="1"/>
          </p:nvPr>
        </p:nvSpPr>
        <p:spPr>
          <a:xfrm>
            <a:off x="3276600" y="2209800"/>
            <a:ext cx="6400800" cy="762000"/>
          </a:xfrm>
          <a:ln>
            <a:noFill/>
          </a:ln>
        </p:spPr>
        <p:txBody>
          <a:bodyPr>
            <a:normAutofit/>
          </a:bodyPr>
          <a:lstStyle>
            <a:lvl1pPr marL="0" indent="0" algn="l">
              <a:buNone/>
              <a:defRPr sz="2400">
                <a:ln w="3175">
                  <a:noFill/>
                </a:ln>
                <a:solidFill>
                  <a:schemeClr val="bg2">
                    <a:lumMod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US" dirty="0"/>
          </a:p>
        </p:txBody>
      </p:sp>
    </p:spTree>
    <p:extLst>
      <p:ext uri="{BB962C8B-B14F-4D97-AF65-F5344CB8AC3E}">
        <p14:creationId xmlns="" xmlns:p14="http://schemas.microsoft.com/office/powerpoint/2010/main" val="23842244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4366" fill="hold"/>
                                        <p:tgtEl>
                                          <p:spTgt spid="7"/>
                                        </p:tgtEl>
                                      </p:cBhvr>
                                    </p:cmd>
                                  </p:childTnLst>
                                </p:cTn>
                              </p:par>
                              <p:par>
                                <p:cTn id="7" presetID="10" presetClass="entr" presetSubtype="0" fill="hold" grpId="0" nodeType="withEffect">
                                  <p:stCondLst>
                                    <p:cond delay="4700"/>
                                  </p:stCondLst>
                                  <p:childTnLst>
                                    <p:set>
                                      <p:cBhvr>
                                        <p:cTn id="8" dur="1" fill="hold">
                                          <p:stCondLst>
                                            <p:cond delay="0"/>
                                          </p:stCondLst>
                                        </p:cTn>
                                        <p:tgtEl>
                                          <p:spTgt spid="3">
                                            <p:txEl>
                                              <p:pRg st="0" end="0"/>
                                            </p:txEl>
                                          </p:spTgt>
                                        </p:tgtEl>
                                        <p:attrNameLst>
                                          <p:attrName>style.visibility</p:attrName>
                                        </p:attrNameLst>
                                      </p:cBhvr>
                                      <p:to>
                                        <p:strVal val="visible"/>
                                      </p:to>
                                    </p:set>
                                    <p:animEffect transition="in" filter="fade">
                                      <p:cBhvr>
                                        <p:cTn id="9" dur="1300"/>
                                        <p:tgtEl>
                                          <p:spTgt spid="3">
                                            <p:txEl>
                                              <p:pRg st="0" end="0"/>
                                            </p:txEl>
                                          </p:spTgt>
                                        </p:tgtEl>
                                      </p:cBhvr>
                                    </p:animEffect>
                                  </p:childTnLst>
                                </p:cTn>
                              </p:par>
                              <p:par>
                                <p:cTn id="10" presetID="10" presetClass="entr" presetSubtype="0" fill="hold" grpId="0" nodeType="withEffect">
                                  <p:stCondLst>
                                    <p:cond delay="420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2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video>
              <p:cMediaNode vol="80000">
                <p:cTn id="13" fill="hold" display="0">
                  <p:stCondLst>
                    <p:cond delay="indefinite"/>
                  </p:stCondLst>
                </p:cTn>
                <p:tgtEl>
                  <p:spTgt spid="7"/>
                </p:tgtEl>
              </p:cMediaNode>
            </p:video>
          </p:childTnLst>
        </p:cTn>
      </p:par>
    </p:tnLst>
    <p:bldLst>
      <p:bldP spid="2" grpId="0"/>
      <p:bldP spid="3" grpId="0" build="p">
        <p:tmplLst>
          <p:tmpl lvl="1">
            <p:tnLst>
              <p:par>
                <p:cTn presetID="10" presetClass="entr" presetSubtype="0" fill="hold" nodeType="withEffect">
                  <p:stCondLst>
                    <p:cond delay="4700"/>
                  </p:stCondLst>
                  <p:childTnLst>
                    <p:set>
                      <p:cBhvr>
                        <p:cTn dur="1" fill="hold">
                          <p:stCondLst>
                            <p:cond delay="0"/>
                          </p:stCondLst>
                        </p:cTn>
                        <p:tgtEl>
                          <p:spTgt spid="3"/>
                        </p:tgtEl>
                        <p:attrNameLst>
                          <p:attrName>style.visibility</p:attrName>
                        </p:attrNameLst>
                      </p:cBhvr>
                      <p:to>
                        <p:strVal val="visible"/>
                      </p:to>
                    </p:set>
                    <p:animEffect transition="in" filter="fade">
                      <p:cBhvr>
                        <p:cTn dur="1300"/>
                        <p:tgtEl>
                          <p:spTgt spid="3"/>
                        </p:tgtEl>
                      </p:cBhvr>
                    </p:animEffect>
                  </p:childTnLst>
                </p:cTn>
              </p:par>
            </p:tnLst>
          </p:tmpl>
        </p:tmplLst>
      </p:bldP>
    </p:bld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questions contact">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3886200" y="1600200"/>
            <a:ext cx="3048000" cy="3505200"/>
          </a:xfrm>
        </p:spPr>
        <p:txBody>
          <a:bodyPr/>
          <a:lstStyle>
            <a:lvl1pPr marL="0" indent="0" algn="ctr">
              <a:lnSpc>
                <a:spcPts val="1600"/>
              </a:lnSpc>
              <a:buNone/>
              <a:defRPr sz="140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smtClean="0"/>
              <a:t>Click to edit Master text styles</a:t>
            </a:r>
          </a:p>
        </p:txBody>
      </p:sp>
      <p:sp>
        <p:nvSpPr>
          <p:cNvPr id="12" name="Slide Number Placeholder 11"/>
          <p:cNvSpPr>
            <a:spLocks noGrp="1"/>
          </p:cNvSpPr>
          <p:nvPr>
            <p:ph type="sldNum" sz="quarter" idx="14"/>
          </p:nvPr>
        </p:nvSpPr>
        <p:spPr/>
        <p:txBody>
          <a:bodyPr/>
          <a:lstStyle/>
          <a:p>
            <a:fld id="{81582BD6-FC20-4557-852B-8433F8572D30}" type="slidenum">
              <a:rPr lang="en-US" smtClean="0"/>
              <a:pPr/>
              <a:t>‹#›</a:t>
            </a:fld>
            <a:endParaRPr lang="en-US" dirty="0"/>
          </a:p>
        </p:txBody>
      </p:sp>
      <p:sp>
        <p:nvSpPr>
          <p:cNvPr id="13" name="Footer Placeholder 12"/>
          <p:cNvSpPr>
            <a:spLocks noGrp="1"/>
          </p:cNvSpPr>
          <p:nvPr>
            <p:ph type="ftr" sz="quarter" idx="15"/>
          </p:nvPr>
        </p:nvSpPr>
        <p:spPr/>
        <p:txBody>
          <a:bodyPr/>
          <a:lstStyle/>
          <a:p>
            <a:endParaRPr lang="en-US" dirty="0"/>
          </a:p>
        </p:txBody>
      </p:sp>
      <p:sp>
        <p:nvSpPr>
          <p:cNvPr id="6" name="Title 1"/>
          <p:cNvSpPr>
            <a:spLocks noGrp="1"/>
          </p:cNvSpPr>
          <p:nvPr>
            <p:ph type="title"/>
          </p:nvPr>
        </p:nvSpPr>
        <p:spPr>
          <a:xfrm>
            <a:off x="2209800" y="274638"/>
            <a:ext cx="6477000" cy="944562"/>
          </a:xfrm>
        </p:spPr>
        <p:txBody>
          <a:bodyPr/>
          <a:lstStyle>
            <a:lvl1pPr>
              <a:defRPr>
                <a:ln>
                  <a:solidFill>
                    <a:schemeClr val="accent5">
                      <a:lumMod val="75000"/>
                    </a:schemeClr>
                  </a:solidFill>
                </a:ln>
                <a:solidFill>
                  <a:schemeClr val="accent5">
                    <a:lumMod val="60000"/>
                    <a:lumOff val="40000"/>
                  </a:schemeClr>
                </a:solidFill>
              </a:defRPr>
            </a:lvl1pPr>
          </a:lstStyle>
          <a:p>
            <a:r>
              <a:rPr lang="en-US" smtClean="0"/>
              <a:t>Click to edit Master title style</a:t>
            </a:r>
            <a:endParaRPr lang="en-US"/>
          </a:p>
        </p:txBody>
      </p:sp>
    </p:spTree>
    <p:extLst>
      <p:ext uri="{BB962C8B-B14F-4D97-AF65-F5344CB8AC3E}">
        <p14:creationId xmlns="" xmlns:p14="http://schemas.microsoft.com/office/powerpoint/2010/main" val="2092050091"/>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9" name="Picture 8"/>
          <p:cNvPicPr>
            <a:picLocks noChangeAspect="1"/>
          </p:cNvPicPr>
          <p:nvPr userDrawn="1"/>
        </p:nvPicPr>
        <p:blipFill>
          <a:blip r:embed="rId2" cstate="print">
            <a:extLst>
              <a:ext uri="{28A0092B-C50C-407E-A947-70E740481C1C}">
                <a14:useLocalDpi xmlns="" xmlns:a14="http://schemas.microsoft.com/office/drawing/2010/main" val="0"/>
              </a:ext>
            </a:extLst>
          </a:blip>
          <a:stretch>
            <a:fillRect/>
          </a:stretch>
        </p:blipFill>
        <p:spPr>
          <a:xfrm>
            <a:off x="0" y="0"/>
            <a:ext cx="9144000" cy="6858000"/>
          </a:xfrm>
          <a:prstGeom prst="rect">
            <a:avLst/>
          </a:prstGeom>
        </p:spPr>
      </p:pic>
      <p:pic>
        <p:nvPicPr>
          <p:cNvPr id="8" name="Picture 7"/>
          <p:cNvPicPr>
            <a:picLocks noChangeAspect="1"/>
          </p:cNvPicPr>
          <p:nvPr userDrawn="1"/>
        </p:nvPicPr>
        <p:blipFill>
          <a:blip r:embed="rId3" cstate="print">
            <a:extLst>
              <a:ext uri="{28A0092B-C50C-407E-A947-70E740481C1C}">
                <a14:useLocalDpi xmlns="" xmlns:a14="http://schemas.microsoft.com/office/drawing/2010/main" val="0"/>
              </a:ext>
            </a:extLst>
          </a:blip>
          <a:stretch>
            <a:fillRect/>
          </a:stretch>
        </p:blipFill>
        <p:spPr>
          <a:xfrm>
            <a:off x="0" y="0"/>
            <a:ext cx="9144000" cy="6858000"/>
          </a:xfrm>
          <a:prstGeom prst="rect">
            <a:avLst/>
          </a:prstGeom>
        </p:spPr>
      </p:pic>
      <p:sp>
        <p:nvSpPr>
          <p:cNvPr id="10" name="Rectangle 9"/>
          <p:cNvSpPr/>
          <p:nvPr userDrawn="1"/>
        </p:nvSpPr>
        <p:spPr>
          <a:xfrm>
            <a:off x="-1295400" y="3810000"/>
            <a:ext cx="9144000" cy="6858000"/>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Date Placeholder 3"/>
          <p:cNvSpPr>
            <a:spLocks noGrp="1"/>
          </p:cNvSpPr>
          <p:nvPr>
            <p:ph type="dt" sz="half" idx="10"/>
          </p:nvPr>
        </p:nvSpPr>
        <p:spPr>
          <a:xfrm>
            <a:off x="457200" y="6492875"/>
            <a:ext cx="2133600" cy="365125"/>
          </a:xfrm>
        </p:spPr>
        <p:txBody>
          <a:bodyPr/>
          <a:lstStyle/>
          <a:p>
            <a:fld id="{02D3FBB7-F4A6-4A81-91D6-7ED3CE9E703B}" type="datetime1">
              <a:rPr lang="en-US" smtClean="0"/>
              <a:pPr/>
              <a:t>7/30/2013</a:t>
            </a:fld>
            <a:endParaRPr lang="en-US"/>
          </a:p>
        </p:txBody>
      </p:sp>
      <p:sp>
        <p:nvSpPr>
          <p:cNvPr id="5" name="Footer Placeholder 4"/>
          <p:cNvSpPr>
            <a:spLocks noGrp="1"/>
          </p:cNvSpPr>
          <p:nvPr>
            <p:ph type="ftr" sz="quarter" idx="11"/>
          </p:nvPr>
        </p:nvSpPr>
        <p:spPr>
          <a:xfrm>
            <a:off x="3124200" y="6492875"/>
            <a:ext cx="2895600" cy="365125"/>
          </a:xfrm>
        </p:spPr>
        <p:txBody>
          <a:bodyPr/>
          <a:lstStyle/>
          <a:p>
            <a:endParaRPr lang="en-US"/>
          </a:p>
        </p:txBody>
      </p:sp>
      <p:sp>
        <p:nvSpPr>
          <p:cNvPr id="6" name="Slide Number Placeholder 5"/>
          <p:cNvSpPr>
            <a:spLocks noGrp="1"/>
          </p:cNvSpPr>
          <p:nvPr>
            <p:ph type="sldNum" sz="quarter" idx="12"/>
          </p:nvPr>
        </p:nvSpPr>
        <p:spPr>
          <a:xfrm>
            <a:off x="6553200" y="6492875"/>
            <a:ext cx="2133600" cy="365125"/>
          </a:xfrm>
        </p:spPr>
        <p:txBody>
          <a:bodyPr/>
          <a:lstStyle/>
          <a:p>
            <a:fld id="{944DE186-3112-4AB8-AF78-FDBC8ACE92CB}" type="slidenum">
              <a:rPr lang="en-US" smtClean="0"/>
              <a:pPr/>
              <a:t>‹#›</a:t>
            </a:fld>
            <a:endParaRPr lang="en-US"/>
          </a:p>
        </p:txBody>
      </p:sp>
      <p:sp>
        <p:nvSpPr>
          <p:cNvPr id="2" name="Title 1"/>
          <p:cNvSpPr>
            <a:spLocks noGrp="1"/>
          </p:cNvSpPr>
          <p:nvPr>
            <p:ph type="ctrTitle" hasCustomPrompt="1"/>
          </p:nvPr>
        </p:nvSpPr>
        <p:spPr>
          <a:xfrm>
            <a:off x="3276600" y="762000"/>
            <a:ext cx="7772400" cy="1470025"/>
          </a:xfrm>
        </p:spPr>
        <p:txBody>
          <a:bodyPr anchor="b"/>
          <a:lstStyle>
            <a:lvl1pPr algn="l">
              <a:defRPr sz="3600" baseline="0">
                <a:ln>
                  <a:solidFill>
                    <a:schemeClr val="accent5">
                      <a:lumMod val="75000"/>
                    </a:schemeClr>
                  </a:solidFill>
                </a:ln>
                <a:solidFill>
                  <a:schemeClr val="bg2">
                    <a:lumMod val="25000"/>
                  </a:schemeClr>
                </a:solidFill>
                <a:effectLst>
                  <a:reflection blurRad="6350" stA="14000" endPos="45500" dir="5400000" sy="-100000" algn="bl" rotWithShape="0"/>
                </a:effectLst>
              </a:defRPr>
            </a:lvl1pPr>
          </a:lstStyle>
          <a:p>
            <a:r>
              <a:rPr lang="en-US" dirty="0" smtClean="0"/>
              <a:t>Title</a:t>
            </a:r>
            <a:endParaRPr lang="en-US" dirty="0"/>
          </a:p>
        </p:txBody>
      </p:sp>
      <p:sp>
        <p:nvSpPr>
          <p:cNvPr id="3" name="Subtitle 2"/>
          <p:cNvSpPr>
            <a:spLocks noGrp="1"/>
          </p:cNvSpPr>
          <p:nvPr>
            <p:ph type="subTitle" idx="1"/>
          </p:nvPr>
        </p:nvSpPr>
        <p:spPr>
          <a:xfrm>
            <a:off x="3276600" y="2209800"/>
            <a:ext cx="6400800" cy="762000"/>
          </a:xfrm>
          <a:ln>
            <a:noFill/>
          </a:ln>
        </p:spPr>
        <p:txBody>
          <a:bodyPr>
            <a:normAutofit/>
          </a:bodyPr>
          <a:lstStyle>
            <a:lvl1pPr marL="0" indent="0" algn="l">
              <a:buNone/>
              <a:defRPr sz="2400">
                <a:ln w="3175">
                  <a:noFill/>
                </a:ln>
                <a:solidFill>
                  <a:schemeClr val="bg2">
                    <a:lumMod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US" dirty="0"/>
          </a:p>
        </p:txBody>
      </p:sp>
    </p:spTree>
    <p:extLst>
      <p:ext uri="{BB962C8B-B14F-4D97-AF65-F5344CB8AC3E}">
        <p14:creationId xmlns="" xmlns:p14="http://schemas.microsoft.com/office/powerpoint/2010/main" val="21886417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470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300"/>
                                        <p:tgtEl>
                                          <p:spTgt spid="3">
                                            <p:txEl>
                                              <p:pRg st="0" end="0"/>
                                            </p:txEl>
                                          </p:spTgt>
                                        </p:tgtEl>
                                      </p:cBhvr>
                                    </p:animEffect>
                                  </p:childTnLst>
                                </p:cTn>
                              </p:par>
                              <p:par>
                                <p:cTn id="8" presetID="10" presetClass="entr" presetSubtype="0" fill="hold" grpId="0" nodeType="withEffect">
                                  <p:stCondLst>
                                    <p:cond delay="4200"/>
                                  </p:stCondLst>
                                  <p:childTnLst>
                                    <p:set>
                                      <p:cBhvr>
                                        <p:cTn id="9" dur="1" fill="hold">
                                          <p:stCondLst>
                                            <p:cond delay="0"/>
                                          </p:stCondLst>
                                        </p:cTn>
                                        <p:tgtEl>
                                          <p:spTgt spid="2"/>
                                        </p:tgtEl>
                                        <p:attrNameLst>
                                          <p:attrName>style.visibility</p:attrName>
                                        </p:attrNameLst>
                                      </p:cBhvr>
                                      <p:to>
                                        <p:strVal val="visible"/>
                                      </p:to>
                                    </p:set>
                                    <p:animEffect transition="in" filter="fade">
                                      <p:cBhvr>
                                        <p:cTn id="10" dur="12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tmplLst>
          <p:tmpl lvl="1">
            <p:tnLst>
              <p:par>
                <p:cTn presetID="10" presetClass="entr" presetSubtype="0" fill="hold" nodeType="withEffect">
                  <p:stCondLst>
                    <p:cond delay="4700"/>
                  </p:stCondLst>
                  <p:childTnLst>
                    <p:set>
                      <p:cBhvr>
                        <p:cTn dur="1" fill="hold">
                          <p:stCondLst>
                            <p:cond delay="0"/>
                          </p:stCondLst>
                        </p:cTn>
                        <p:tgtEl>
                          <p:spTgt spid="3"/>
                        </p:tgtEl>
                        <p:attrNameLst>
                          <p:attrName>style.visibility</p:attrName>
                        </p:attrNameLst>
                      </p:cBhvr>
                      <p:to>
                        <p:strVal val="visible"/>
                      </p:to>
                    </p:set>
                    <p:animEffect transition="in" filter="fade">
                      <p:cBhvr>
                        <p:cTn dur="1300"/>
                        <p:tgtEl>
                          <p:spTgt spid="3"/>
                        </p:tgtEl>
                      </p:cBhvr>
                    </p:animEffect>
                  </p:childTnLst>
                </p:cTn>
              </p:par>
            </p:tnLst>
          </p:tmpl>
        </p:tmplLst>
      </p:bldP>
    </p:bld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8" name="Rectangle 7"/>
          <p:cNvSpPr/>
          <p:nvPr userDrawn="1"/>
        </p:nvSpPr>
        <p:spPr>
          <a:xfrm>
            <a:off x="76200" y="0"/>
            <a:ext cx="9144000" cy="6858000"/>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228600" y="76200"/>
            <a:ext cx="6477000" cy="944562"/>
          </a:xfrm>
        </p:spPr>
        <p:txBody>
          <a:bodyPr/>
          <a:lstStyle>
            <a:lvl1pPr>
              <a:defRPr>
                <a:ln w="12700">
                  <a:solidFill>
                    <a:schemeClr val="accent5">
                      <a:lumMod val="75000"/>
                    </a:schemeClr>
                  </a:solidFill>
                </a:ln>
                <a:solidFill>
                  <a:schemeClr val="bg2">
                    <a:lumMod val="25000"/>
                  </a:schemeClr>
                </a:solidFill>
              </a:defRPr>
            </a:lvl1pPr>
          </a:lstStyle>
          <a:p>
            <a:r>
              <a:rPr lang="en-US" dirty="0" smtClean="0"/>
              <a:t>Click to edit Master title style</a:t>
            </a:r>
            <a:endParaRPr lang="en-US" dirty="0"/>
          </a:p>
        </p:txBody>
      </p:sp>
      <p:sp>
        <p:nvSpPr>
          <p:cNvPr id="3" name="Content Placeholder 2"/>
          <p:cNvSpPr>
            <a:spLocks noGrp="1"/>
          </p:cNvSpPr>
          <p:nvPr>
            <p:ph idx="1"/>
          </p:nvPr>
        </p:nvSpPr>
        <p:spPr>
          <a:xfrm>
            <a:off x="228600" y="1020762"/>
            <a:ext cx="7696200" cy="4906963"/>
          </a:xfrm>
        </p:spPr>
        <p:txBody>
          <a:bodyPr/>
          <a:lstStyle>
            <a:lvl1pPr>
              <a:defRPr>
                <a:solidFill>
                  <a:schemeClr val="bg2">
                    <a:lumMod val="50000"/>
                  </a:schemeClr>
                </a:solidFill>
              </a:defRPr>
            </a:lvl1pPr>
            <a:lvl2pPr>
              <a:defRPr>
                <a:solidFill>
                  <a:schemeClr val="bg2">
                    <a:lumMod val="50000"/>
                  </a:schemeClr>
                </a:solidFill>
              </a:defRPr>
            </a:lvl2pPr>
            <a:lvl3pPr>
              <a:defRPr>
                <a:solidFill>
                  <a:schemeClr val="bg2">
                    <a:lumMod val="50000"/>
                  </a:schemeClr>
                </a:solidFill>
              </a:defRPr>
            </a:lvl3pPr>
            <a:lvl4pPr>
              <a:defRPr>
                <a:solidFill>
                  <a:schemeClr val="bg2">
                    <a:lumMod val="50000"/>
                  </a:schemeClr>
                </a:solidFill>
              </a:defRPr>
            </a:lvl4pPr>
            <a:lvl5pPr>
              <a:defRPr>
                <a:solidFill>
                  <a:schemeClr val="bg2">
                    <a:lumMod val="50000"/>
                  </a:schemeClr>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10"/>
          </p:nvPr>
        </p:nvSpPr>
        <p:spPr/>
        <p:txBody>
          <a:bodyPr/>
          <a:lstStyle/>
          <a:p>
            <a:fld id="{D935998E-D683-4389-9853-A4C769FD328B}" type="datetime1">
              <a:rPr lang="en-US" smtClean="0"/>
              <a:pPr/>
              <a:t>7/30/2013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44DE186-3112-4AB8-AF78-FDBC8ACE92CB}" type="slidenum">
              <a:rPr lang="en-US" smtClean="0"/>
              <a:pPr/>
              <a:t>‹#›</a:t>
            </a:fld>
            <a:endParaRPr lang="en-US"/>
          </a:p>
        </p:txBody>
      </p:sp>
    </p:spTree>
    <p:extLst>
      <p:ext uri="{BB962C8B-B14F-4D97-AF65-F5344CB8AC3E}">
        <p14:creationId xmlns="" xmlns:p14="http://schemas.microsoft.com/office/powerpoint/2010/main" val="957017081"/>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2" cstate="print">
            <a:extLst>
              <a:ext uri="{28A0092B-C50C-407E-A947-70E740481C1C}">
                <a14:useLocalDpi xmlns="" xmlns:a14="http://schemas.microsoft.com/office/drawing/2010/main" val="0"/>
              </a:ext>
            </a:extLst>
          </a:blip>
          <a:stretch>
            <a:fillRect/>
          </a:stretch>
        </p:blipFill>
        <p:spPr>
          <a:xfrm>
            <a:off x="0" y="0"/>
            <a:ext cx="9144000" cy="6858000"/>
          </a:xfrm>
          <a:prstGeom prst="rect">
            <a:avLst/>
          </a:prstGeom>
        </p:spPr>
      </p:pic>
      <p:pic>
        <p:nvPicPr>
          <p:cNvPr id="8" name="Picture 7"/>
          <p:cNvPicPr>
            <a:picLocks noChangeAspect="1"/>
          </p:cNvPicPr>
          <p:nvPr userDrawn="1"/>
        </p:nvPicPr>
        <p:blipFill>
          <a:blip r:embed="rId3" cstate="print">
            <a:extLst>
              <a:ext uri="{28A0092B-C50C-407E-A947-70E740481C1C}">
                <a14:useLocalDpi xmlns="" xmlns:a14="http://schemas.microsoft.com/office/drawing/2010/main" val="0"/>
              </a:ext>
            </a:extLst>
          </a:blip>
          <a:stretch>
            <a:fillRect/>
          </a:stretch>
        </p:blipFill>
        <p:spPr>
          <a:xfrm>
            <a:off x="-1219200" y="762000"/>
            <a:ext cx="7020345" cy="6858000"/>
          </a:xfrm>
          <a:prstGeom prst="rect">
            <a:avLst/>
          </a:prstGeom>
        </p:spPr>
      </p:pic>
      <p:sp>
        <p:nvSpPr>
          <p:cNvPr id="2" name="Title 1"/>
          <p:cNvSpPr>
            <a:spLocks noGrp="1"/>
          </p:cNvSpPr>
          <p:nvPr>
            <p:ph type="title"/>
          </p:nvPr>
        </p:nvSpPr>
        <p:spPr>
          <a:xfrm>
            <a:off x="2478087" y="1076325"/>
            <a:ext cx="6284913" cy="1362075"/>
          </a:xfrm>
        </p:spPr>
        <p:txBody>
          <a:bodyPr anchor="t"/>
          <a:lstStyle>
            <a:lvl1pPr algn="r">
              <a:defRPr sz="4000" b="1" cap="all">
                <a:ln>
                  <a:solidFill>
                    <a:schemeClr val="accent5">
                      <a:lumMod val="75000"/>
                    </a:schemeClr>
                  </a:solidFill>
                </a:ln>
                <a:solidFill>
                  <a:schemeClr val="bg2">
                    <a:lumMod val="25000"/>
                  </a:schemeClr>
                </a:solidFill>
              </a:defRPr>
            </a:lvl1pPr>
          </a:lstStyle>
          <a:p>
            <a:r>
              <a:rPr lang="en-US" dirty="0" smtClean="0"/>
              <a:t>Click to edit Master title style</a:t>
            </a:r>
            <a:endParaRPr lang="en-US" dirty="0"/>
          </a:p>
        </p:txBody>
      </p:sp>
      <p:sp>
        <p:nvSpPr>
          <p:cNvPr id="3" name="Text Placeholder 2"/>
          <p:cNvSpPr>
            <a:spLocks noGrp="1"/>
          </p:cNvSpPr>
          <p:nvPr>
            <p:ph type="body" idx="1"/>
          </p:nvPr>
        </p:nvSpPr>
        <p:spPr>
          <a:xfrm>
            <a:off x="2478087" y="-423862"/>
            <a:ext cx="6284913" cy="1500187"/>
          </a:xfrm>
        </p:spPr>
        <p:txBody>
          <a:bodyPr anchor="b"/>
          <a:lstStyle>
            <a:lvl1pPr marL="0" indent="0" algn="r">
              <a:buNone/>
              <a:defRPr sz="2000">
                <a:solidFill>
                  <a:schemeClr val="bg2">
                    <a:lumMod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smtClean="0"/>
              <a:t>Click to edit Master text styles</a:t>
            </a:r>
          </a:p>
        </p:txBody>
      </p:sp>
      <p:sp>
        <p:nvSpPr>
          <p:cNvPr id="4" name="Date Placeholder 3"/>
          <p:cNvSpPr>
            <a:spLocks noGrp="1"/>
          </p:cNvSpPr>
          <p:nvPr>
            <p:ph type="dt" sz="half" idx="10"/>
          </p:nvPr>
        </p:nvSpPr>
        <p:spPr/>
        <p:txBody>
          <a:bodyPr/>
          <a:lstStyle/>
          <a:p>
            <a:fld id="{7B5C91FF-CD32-4843-B2D0-BF97B7B2D8C1}" type="datetime1">
              <a:rPr lang="en-US" smtClean="0"/>
              <a:pPr/>
              <a:t>7/30/2013</a:t>
            </a:fld>
            <a:endParaRPr lang="en-US"/>
          </a:p>
        </p:txBody>
      </p:sp>
      <p:sp>
        <p:nvSpPr>
          <p:cNvPr id="5" name="Footer Placeholder 4"/>
          <p:cNvSpPr>
            <a:spLocks noGrp="1"/>
          </p:cNvSpPr>
          <p:nvPr>
            <p:ph type="ftr" sz="quarter" idx="11"/>
          </p:nvPr>
        </p:nvSpPr>
        <p:spPr>
          <a:xfrm>
            <a:off x="3124200" y="6400800"/>
            <a:ext cx="2895600" cy="365125"/>
          </a:xfrm>
        </p:spPr>
        <p:txBody>
          <a:bodyPr/>
          <a:lstStyle/>
          <a:p>
            <a:endParaRPr lang="en-US" dirty="0"/>
          </a:p>
        </p:txBody>
      </p:sp>
      <p:sp>
        <p:nvSpPr>
          <p:cNvPr id="6" name="Slide Number Placeholder 5"/>
          <p:cNvSpPr>
            <a:spLocks noGrp="1"/>
          </p:cNvSpPr>
          <p:nvPr>
            <p:ph type="sldNum" sz="quarter" idx="12"/>
          </p:nvPr>
        </p:nvSpPr>
        <p:spPr>
          <a:xfrm>
            <a:off x="6553200" y="6400800"/>
            <a:ext cx="2133600" cy="365125"/>
          </a:xfrm>
        </p:spPr>
        <p:txBody>
          <a:bodyPr/>
          <a:lstStyle/>
          <a:p>
            <a:fld id="{944DE186-3112-4AB8-AF78-FDBC8ACE92CB}" type="slidenum">
              <a:rPr lang="en-US" smtClean="0"/>
              <a:pPr/>
              <a:t>‹#›</a:t>
            </a:fld>
            <a:endParaRPr lang="en-US" dirty="0"/>
          </a:p>
        </p:txBody>
      </p:sp>
    </p:spTree>
    <p:extLst>
      <p:ext uri="{BB962C8B-B14F-4D97-AF65-F5344CB8AC3E}">
        <p14:creationId xmlns="" xmlns:p14="http://schemas.microsoft.com/office/powerpoint/2010/main" val="260646382"/>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pic>
        <p:nvPicPr>
          <p:cNvPr id="8" name="Picture 7"/>
          <p:cNvPicPr>
            <a:picLocks noChangeAspect="1"/>
          </p:cNvPicPr>
          <p:nvPr userDrawn="1"/>
        </p:nvPicPr>
        <p:blipFill>
          <a:blip r:embed="rId2" cstate="print">
            <a:extLst>
              <a:ext uri="{28A0092B-C50C-407E-A947-70E740481C1C}">
                <a14:useLocalDpi xmlns="" xmlns:a14="http://schemas.microsoft.com/office/drawing/2010/main" val="0"/>
              </a:ext>
            </a:extLst>
          </a:blip>
          <a:stretch>
            <a:fillRect/>
          </a:stretch>
        </p:blipFill>
        <p:spPr>
          <a:xfrm>
            <a:off x="0" y="0"/>
            <a:ext cx="9144000" cy="6858000"/>
          </a:xfrm>
          <a:prstGeom prst="rect">
            <a:avLst/>
          </a:prstGeom>
        </p:spPr>
      </p:pic>
      <p:sp>
        <p:nvSpPr>
          <p:cNvPr id="2" name="Title 1"/>
          <p:cNvSpPr>
            <a:spLocks noGrp="1"/>
          </p:cNvSpPr>
          <p:nvPr>
            <p:ph type="title"/>
          </p:nvPr>
        </p:nvSpPr>
        <p:spPr>
          <a:xfrm>
            <a:off x="152400" y="25052"/>
            <a:ext cx="6477000" cy="944562"/>
          </a:xfrm>
        </p:spPr>
        <p:txBody>
          <a:bodyPr vert="horz" lIns="91440" tIns="45720" rIns="91440" bIns="45720" rtlCol="0" anchor="ctr">
            <a:normAutofit/>
          </a:bodyPr>
          <a:lstStyle>
            <a:lvl1pPr>
              <a:defRPr lang="en-US">
                <a:ln>
                  <a:solidFill>
                    <a:schemeClr val="accent5">
                      <a:lumMod val="75000"/>
                    </a:schemeClr>
                  </a:solidFill>
                </a:ln>
                <a:solidFill>
                  <a:schemeClr val="bg2">
                    <a:lumMod val="25000"/>
                  </a:schemeClr>
                </a:solidFill>
              </a:defRPr>
            </a:lvl1pPr>
          </a:lstStyle>
          <a:p>
            <a:pPr lvl="0"/>
            <a:r>
              <a:rPr lang="en-US" smtClean="0"/>
              <a:t>Click to edit Master title style</a:t>
            </a:r>
            <a:endParaRPr lang="en-US"/>
          </a:p>
        </p:txBody>
      </p:sp>
      <p:sp>
        <p:nvSpPr>
          <p:cNvPr id="3" name="Content Placeholder 2"/>
          <p:cNvSpPr>
            <a:spLocks noGrp="1"/>
          </p:cNvSpPr>
          <p:nvPr>
            <p:ph sz="half" idx="1"/>
          </p:nvPr>
        </p:nvSpPr>
        <p:spPr>
          <a:xfrm>
            <a:off x="228600" y="1143000"/>
            <a:ext cx="3048000" cy="4754563"/>
          </a:xfrm>
        </p:spPr>
        <p:txBody>
          <a:bodyPr/>
          <a:lstStyle>
            <a:lvl1pPr>
              <a:defRPr sz="2800">
                <a:solidFill>
                  <a:schemeClr val="bg2">
                    <a:lumMod val="50000"/>
                  </a:schemeClr>
                </a:solidFill>
              </a:defRPr>
            </a:lvl1pPr>
            <a:lvl2pPr>
              <a:defRPr sz="2400">
                <a:solidFill>
                  <a:schemeClr val="bg2">
                    <a:lumMod val="50000"/>
                  </a:schemeClr>
                </a:solidFill>
              </a:defRPr>
            </a:lvl2pPr>
            <a:lvl3pPr>
              <a:defRPr sz="2000">
                <a:solidFill>
                  <a:schemeClr val="bg2">
                    <a:lumMod val="50000"/>
                  </a:schemeClr>
                </a:solidFill>
              </a:defRPr>
            </a:lvl3pPr>
            <a:lvl4pPr>
              <a:defRPr sz="1800">
                <a:solidFill>
                  <a:schemeClr val="bg2">
                    <a:lumMod val="50000"/>
                  </a:schemeClr>
                </a:solidFill>
              </a:defRPr>
            </a:lvl4pPr>
            <a:lvl5pPr>
              <a:defRPr sz="1800">
                <a:solidFill>
                  <a:schemeClr val="bg2">
                    <a:lumMod val="50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3581400" y="1143000"/>
            <a:ext cx="3048000" cy="4754563"/>
          </a:xfrm>
        </p:spPr>
        <p:txBody>
          <a:bodyPr/>
          <a:lstStyle>
            <a:lvl1pPr>
              <a:defRPr sz="2800">
                <a:solidFill>
                  <a:schemeClr val="bg2">
                    <a:lumMod val="50000"/>
                  </a:schemeClr>
                </a:solidFill>
              </a:defRPr>
            </a:lvl1pPr>
            <a:lvl2pPr>
              <a:defRPr sz="2400">
                <a:solidFill>
                  <a:schemeClr val="bg2">
                    <a:lumMod val="50000"/>
                  </a:schemeClr>
                </a:solidFill>
              </a:defRPr>
            </a:lvl2pPr>
            <a:lvl3pPr>
              <a:defRPr sz="2000">
                <a:solidFill>
                  <a:schemeClr val="bg2">
                    <a:lumMod val="50000"/>
                  </a:schemeClr>
                </a:solidFill>
              </a:defRPr>
            </a:lvl3pPr>
            <a:lvl4pPr>
              <a:defRPr sz="1800">
                <a:solidFill>
                  <a:schemeClr val="bg2">
                    <a:lumMod val="50000"/>
                  </a:schemeClr>
                </a:solidFill>
              </a:defRPr>
            </a:lvl4pPr>
            <a:lvl5pPr>
              <a:defRPr sz="1800">
                <a:solidFill>
                  <a:schemeClr val="bg2">
                    <a:lumMod val="50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4A60E251-F24E-4560-86F9-942801E8594E}" type="datetime1">
              <a:rPr lang="en-US" smtClean="0"/>
              <a:pPr/>
              <a:t>7/30/2013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44DE186-3112-4AB8-AF78-FDBC8ACE92CB}" type="slidenum">
              <a:rPr lang="en-US" smtClean="0"/>
              <a:pPr/>
              <a:t>‹#›</a:t>
            </a:fld>
            <a:endParaRPr lang="en-US"/>
          </a:p>
        </p:txBody>
      </p:sp>
    </p:spTree>
    <p:extLst>
      <p:ext uri="{BB962C8B-B14F-4D97-AF65-F5344CB8AC3E}">
        <p14:creationId xmlns="" xmlns:p14="http://schemas.microsoft.com/office/powerpoint/2010/main" val="4126387549"/>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twoTxTwoObj" preserve="1">
  <p:cSld name="Comparison">
    <p:bg>
      <p:bgPr>
        <a:solidFill>
          <a:schemeClr val="bg1">
            <a:lumMod val="95000"/>
          </a:schemeClr>
        </a:solidFill>
        <a:effectLst/>
      </p:bgPr>
    </p:bg>
    <p:spTree>
      <p:nvGrpSpPr>
        <p:cNvPr id="1" name=""/>
        <p:cNvGrpSpPr/>
        <p:nvPr/>
      </p:nvGrpSpPr>
      <p:grpSpPr>
        <a:xfrm>
          <a:off x="0" y="0"/>
          <a:ext cx="0" cy="0"/>
          <a:chOff x="0" y="0"/>
          <a:chExt cx="0" cy="0"/>
        </a:xfrm>
      </p:grpSpPr>
      <p:pic>
        <p:nvPicPr>
          <p:cNvPr id="12" name="Picture 11"/>
          <p:cNvPicPr>
            <a:picLocks noChangeAspect="1"/>
          </p:cNvPicPr>
          <p:nvPr userDrawn="1"/>
        </p:nvPicPr>
        <p:blipFill>
          <a:blip r:embed="rId2" cstate="print">
            <a:extLst>
              <a:ext uri="{28A0092B-C50C-407E-A947-70E740481C1C}">
                <a14:useLocalDpi xmlns="" xmlns:a14="http://schemas.microsoft.com/office/drawing/2010/main" val="0"/>
              </a:ext>
            </a:extLst>
          </a:blip>
          <a:stretch>
            <a:fillRect/>
          </a:stretch>
        </p:blipFill>
        <p:spPr>
          <a:xfrm>
            <a:off x="0" y="0"/>
            <a:ext cx="9144000" cy="6858000"/>
          </a:xfrm>
          <a:prstGeom prst="rect">
            <a:avLst/>
          </a:prstGeom>
        </p:spPr>
      </p:pic>
      <p:pic>
        <p:nvPicPr>
          <p:cNvPr id="13" name="Picture 12"/>
          <p:cNvPicPr>
            <a:picLocks noChangeAspect="1"/>
          </p:cNvPicPr>
          <p:nvPr userDrawn="1"/>
        </p:nvPicPr>
        <p:blipFill>
          <a:blip r:embed="rId3" cstate="print">
            <a:extLst>
              <a:ext uri="{28A0092B-C50C-407E-A947-70E740481C1C}">
                <a14:useLocalDpi xmlns="" xmlns:a14="http://schemas.microsoft.com/office/drawing/2010/main" val="0"/>
              </a:ext>
            </a:extLst>
          </a:blip>
          <a:stretch>
            <a:fillRect/>
          </a:stretch>
        </p:blipFill>
        <p:spPr>
          <a:xfrm>
            <a:off x="304800" y="0"/>
            <a:ext cx="9144000" cy="6858000"/>
          </a:xfrm>
          <a:prstGeom prst="rect">
            <a:avLst/>
          </a:prstGeom>
        </p:spPr>
      </p:pic>
      <p:sp>
        <p:nvSpPr>
          <p:cNvPr id="3" name="Text Placeholder 2"/>
          <p:cNvSpPr>
            <a:spLocks noGrp="1"/>
          </p:cNvSpPr>
          <p:nvPr>
            <p:ph type="body" idx="1"/>
          </p:nvPr>
        </p:nvSpPr>
        <p:spPr>
          <a:xfrm>
            <a:off x="152400" y="1219200"/>
            <a:ext cx="3200400" cy="639762"/>
          </a:xfrm>
        </p:spPr>
        <p:txBody>
          <a:bodyPr anchor="b"/>
          <a:lstStyle>
            <a:lvl1pPr marL="0" indent="0">
              <a:buNone/>
              <a:defRPr sz="2400" b="1">
                <a:ln>
                  <a:noFill/>
                </a:ln>
                <a:solidFill>
                  <a:schemeClr val="accent5">
                    <a:lumMod val="5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2" name="Title 1"/>
          <p:cNvSpPr>
            <a:spLocks noGrp="1"/>
          </p:cNvSpPr>
          <p:nvPr>
            <p:ph type="title"/>
          </p:nvPr>
        </p:nvSpPr>
        <p:spPr>
          <a:xfrm>
            <a:off x="762000" y="228600"/>
            <a:ext cx="6477000" cy="944562"/>
          </a:xfrm>
        </p:spPr>
        <p:txBody>
          <a:bodyPr/>
          <a:lstStyle>
            <a:lvl1pPr algn="l">
              <a:defRPr>
                <a:ln>
                  <a:solidFill>
                    <a:schemeClr val="accent5">
                      <a:lumMod val="75000"/>
                    </a:schemeClr>
                  </a:solidFill>
                </a:ln>
                <a:solidFill>
                  <a:schemeClr val="bg2">
                    <a:lumMod val="25000"/>
                  </a:schemeClr>
                </a:solidFill>
              </a:defRPr>
            </a:lvl1pPr>
          </a:lstStyle>
          <a:p>
            <a:r>
              <a:rPr lang="en-US" dirty="0" smtClean="0"/>
              <a:t>Click to edit Master title style</a:t>
            </a:r>
            <a:endParaRPr lang="en-US" dirty="0"/>
          </a:p>
        </p:txBody>
      </p:sp>
      <p:sp>
        <p:nvSpPr>
          <p:cNvPr id="4" name="Content Placeholder 3"/>
          <p:cNvSpPr>
            <a:spLocks noGrp="1"/>
          </p:cNvSpPr>
          <p:nvPr>
            <p:ph sz="half" idx="2"/>
          </p:nvPr>
        </p:nvSpPr>
        <p:spPr>
          <a:xfrm>
            <a:off x="152400" y="1858962"/>
            <a:ext cx="3200400" cy="3951288"/>
          </a:xfrm>
        </p:spPr>
        <p:txBody>
          <a:bodyPr/>
          <a:lstStyle>
            <a:lvl1pPr>
              <a:defRPr sz="2400">
                <a:solidFill>
                  <a:schemeClr val="bg2">
                    <a:lumMod val="50000"/>
                  </a:schemeClr>
                </a:solidFill>
              </a:defRPr>
            </a:lvl1pPr>
            <a:lvl2pPr>
              <a:defRPr sz="2000">
                <a:solidFill>
                  <a:schemeClr val="bg2">
                    <a:lumMod val="50000"/>
                  </a:schemeClr>
                </a:solidFill>
              </a:defRPr>
            </a:lvl2pPr>
            <a:lvl3pPr>
              <a:defRPr sz="1800">
                <a:solidFill>
                  <a:schemeClr val="bg2">
                    <a:lumMod val="50000"/>
                  </a:schemeClr>
                </a:solidFill>
              </a:defRPr>
            </a:lvl3pPr>
            <a:lvl4pPr>
              <a:defRPr sz="1600">
                <a:solidFill>
                  <a:schemeClr val="bg2">
                    <a:lumMod val="50000"/>
                  </a:schemeClr>
                </a:solidFill>
              </a:defRPr>
            </a:lvl4pPr>
            <a:lvl5pPr>
              <a:defRPr sz="1600">
                <a:solidFill>
                  <a:schemeClr val="bg2">
                    <a:lumMod val="50000"/>
                  </a:schemeClr>
                </a:solidFill>
              </a:defRPr>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4"/>
          <p:cNvSpPr>
            <a:spLocks noGrp="1"/>
          </p:cNvSpPr>
          <p:nvPr>
            <p:ph type="body" sz="quarter" idx="3"/>
          </p:nvPr>
        </p:nvSpPr>
        <p:spPr>
          <a:xfrm>
            <a:off x="3429000" y="1219200"/>
            <a:ext cx="3200400" cy="639762"/>
          </a:xfrm>
        </p:spPr>
        <p:txBody>
          <a:bodyPr anchor="b"/>
          <a:lstStyle>
            <a:lvl1pPr marL="0" indent="0">
              <a:buNone/>
              <a:defRPr sz="2400" b="1">
                <a:ln>
                  <a:noFill/>
                </a:ln>
                <a:solidFill>
                  <a:schemeClr val="accent5">
                    <a:lumMod val="5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6" name="Content Placeholder 5"/>
          <p:cNvSpPr>
            <a:spLocks noGrp="1"/>
          </p:cNvSpPr>
          <p:nvPr>
            <p:ph sz="quarter" idx="4"/>
          </p:nvPr>
        </p:nvSpPr>
        <p:spPr>
          <a:xfrm>
            <a:off x="3429000" y="1858962"/>
            <a:ext cx="3200400" cy="3951288"/>
          </a:xfrm>
        </p:spPr>
        <p:txBody>
          <a:bodyPr/>
          <a:lstStyle>
            <a:lvl1pPr>
              <a:defRPr sz="2400">
                <a:solidFill>
                  <a:schemeClr val="bg2">
                    <a:lumMod val="50000"/>
                  </a:schemeClr>
                </a:solidFill>
              </a:defRPr>
            </a:lvl1pPr>
            <a:lvl2pPr>
              <a:defRPr sz="2000">
                <a:solidFill>
                  <a:schemeClr val="bg2">
                    <a:lumMod val="50000"/>
                  </a:schemeClr>
                </a:solidFill>
              </a:defRPr>
            </a:lvl2pPr>
            <a:lvl3pPr>
              <a:defRPr sz="1800">
                <a:solidFill>
                  <a:schemeClr val="bg2">
                    <a:lumMod val="50000"/>
                  </a:schemeClr>
                </a:solidFill>
              </a:defRPr>
            </a:lvl3pPr>
            <a:lvl4pPr>
              <a:defRPr sz="1600">
                <a:solidFill>
                  <a:schemeClr val="bg2">
                    <a:lumMod val="50000"/>
                  </a:schemeClr>
                </a:solidFill>
              </a:defRPr>
            </a:lvl4pPr>
            <a:lvl5pPr>
              <a:defRPr sz="1600">
                <a:solidFill>
                  <a:schemeClr val="bg2">
                    <a:lumMod val="50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E6831282-E580-446C-A15C-F45F38D98000}" type="datetime1">
              <a:rPr lang="en-US" smtClean="0"/>
              <a:pPr/>
              <a:t>7/30/2013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44DE186-3112-4AB8-AF78-FDBC8ACE92CB}" type="slidenum">
              <a:rPr lang="en-US" smtClean="0"/>
              <a:pPr/>
              <a:t>‹#›</a:t>
            </a:fld>
            <a:endParaRPr lang="en-US"/>
          </a:p>
        </p:txBody>
      </p:sp>
    </p:spTree>
    <p:extLst>
      <p:ext uri="{BB962C8B-B14F-4D97-AF65-F5344CB8AC3E}">
        <p14:creationId xmlns="" xmlns:p14="http://schemas.microsoft.com/office/powerpoint/2010/main" val="1807753127"/>
      </p:ext>
    </p:extLst>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titleOnly" preserve="1">
  <p:cSld name="Title Only">
    <p:bg>
      <p:bgPr>
        <a:solidFill>
          <a:schemeClr val="bg1">
            <a:lumMod val="95000"/>
          </a:schemeClr>
        </a:solidFill>
        <a:effectLst/>
      </p:bgPr>
    </p:bg>
    <p:spTree>
      <p:nvGrpSpPr>
        <p:cNvPr id="1" name=""/>
        <p:cNvGrpSpPr/>
        <p:nvPr/>
      </p:nvGrpSpPr>
      <p:grpSpPr>
        <a:xfrm>
          <a:off x="0" y="0"/>
          <a:ext cx="0" cy="0"/>
          <a:chOff x="0" y="0"/>
          <a:chExt cx="0" cy="0"/>
        </a:xfrm>
      </p:grpSpPr>
      <p:pic>
        <p:nvPicPr>
          <p:cNvPr id="7" name="Picture 6" hidden="1"/>
          <p:cNvPicPr>
            <a:picLocks noChangeAspect="1"/>
          </p:cNvPicPr>
          <p:nvPr userDrawn="1"/>
        </p:nvPicPr>
        <p:blipFill>
          <a:blip r:embed="rId2" cstate="print">
            <a:extLst>
              <a:ext uri="{28A0092B-C50C-407E-A947-70E740481C1C}">
                <a14:useLocalDpi xmlns="" xmlns:a14="http://schemas.microsoft.com/office/drawing/2010/main" val="0"/>
              </a:ext>
            </a:extLst>
          </a:blip>
          <a:stretch>
            <a:fillRect/>
          </a:stretch>
        </p:blipFill>
        <p:spPr>
          <a:xfrm>
            <a:off x="0" y="0"/>
            <a:ext cx="9144000" cy="6858000"/>
          </a:xfrm>
          <a:prstGeom prst="rect">
            <a:avLst/>
          </a:prstGeom>
        </p:spPr>
      </p:pic>
      <p:sp>
        <p:nvSpPr>
          <p:cNvPr id="2" name="Title 1"/>
          <p:cNvSpPr>
            <a:spLocks noGrp="1"/>
          </p:cNvSpPr>
          <p:nvPr>
            <p:ph type="title"/>
          </p:nvPr>
        </p:nvSpPr>
        <p:spPr>
          <a:xfrm>
            <a:off x="1981200" y="0"/>
            <a:ext cx="6477000" cy="944562"/>
          </a:xfrm>
        </p:spPr>
        <p:txBody>
          <a:bodyPr/>
          <a:lstStyle>
            <a:lvl1pPr>
              <a:defRPr>
                <a:ln>
                  <a:solidFill>
                    <a:schemeClr val="accent5">
                      <a:lumMod val="75000"/>
                    </a:schemeClr>
                  </a:solidFill>
                </a:ln>
                <a:solidFill>
                  <a:schemeClr val="bg2">
                    <a:lumMod val="25000"/>
                  </a:schemeClr>
                </a:solidFill>
              </a:defRPr>
            </a:lvl1p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D503E2CE-0794-4328-ABA1-433FFE3F515A}" type="datetime1">
              <a:rPr lang="en-US" smtClean="0"/>
              <a:pPr/>
              <a:t>7/30/2013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44DE186-3112-4AB8-AF78-FDBC8ACE92CB}" type="slidenum">
              <a:rPr lang="en-US" smtClean="0"/>
              <a:pPr/>
              <a:t>‹#›</a:t>
            </a:fld>
            <a:endParaRPr lang="en-US"/>
          </a:p>
        </p:txBody>
      </p:sp>
      <p:pic>
        <p:nvPicPr>
          <p:cNvPr id="8" name="Picture 7"/>
          <p:cNvPicPr>
            <a:picLocks noChangeAspect="1"/>
          </p:cNvPicPr>
          <p:nvPr userDrawn="1"/>
        </p:nvPicPr>
        <p:blipFill>
          <a:blip r:embed="rId3" cstate="print">
            <a:extLst>
              <a:ext uri="{28A0092B-C50C-407E-A947-70E740481C1C}">
                <a14:useLocalDpi xmlns="" xmlns:a14="http://schemas.microsoft.com/office/drawing/2010/main" val="0"/>
              </a:ext>
            </a:extLst>
          </a:blip>
          <a:stretch>
            <a:fillRect/>
          </a:stretch>
        </p:blipFill>
        <p:spPr>
          <a:xfrm>
            <a:off x="0" y="76200"/>
            <a:ext cx="9144000" cy="6858000"/>
          </a:xfrm>
          <a:prstGeom prst="rect">
            <a:avLst/>
          </a:prstGeom>
        </p:spPr>
      </p:pic>
    </p:spTree>
    <p:extLst>
      <p:ext uri="{BB962C8B-B14F-4D97-AF65-F5344CB8AC3E}">
        <p14:creationId xmlns="" xmlns:p14="http://schemas.microsoft.com/office/powerpoint/2010/main" val="1488775967"/>
      </p:ext>
    </p:extLst>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0FB91E5-9BC8-4875-80BA-E764146296D3}" type="datetime1">
              <a:rPr lang="en-US" smtClean="0"/>
              <a:pPr/>
              <a:t>7/30/2013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44DE186-3112-4AB8-AF78-FDBC8ACE92CB}" type="slidenum">
              <a:rPr lang="en-US" smtClean="0"/>
              <a:pPr/>
              <a:t>‹#›</a:t>
            </a:fld>
            <a:endParaRPr lang="en-US"/>
          </a:p>
        </p:txBody>
      </p:sp>
    </p:spTree>
    <p:extLst>
      <p:ext uri="{BB962C8B-B14F-4D97-AF65-F5344CB8AC3E}">
        <p14:creationId xmlns="" xmlns:p14="http://schemas.microsoft.com/office/powerpoint/2010/main" val="2586236145"/>
      </p:ext>
    </p:extLst>
  </p:cSld>
  <p:clrMapOvr>
    <a:masterClrMapping/>
  </p:clrMapOvr>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Pr>
        <a:solidFill>
          <a:schemeClr val="bg1">
            <a:lumMod val="95000"/>
          </a:schemeClr>
        </a:solidFill>
        <a:effectLst/>
      </p:bgPr>
    </p:bg>
    <p:spTree>
      <p:nvGrpSpPr>
        <p:cNvPr id="1" name=""/>
        <p:cNvGrpSpPr/>
        <p:nvPr/>
      </p:nvGrpSpPr>
      <p:grpSpPr>
        <a:xfrm>
          <a:off x="0" y="0"/>
          <a:ext cx="0" cy="0"/>
          <a:chOff x="0" y="0"/>
          <a:chExt cx="0" cy="0"/>
        </a:xfrm>
      </p:grpSpPr>
      <p:pic>
        <p:nvPicPr>
          <p:cNvPr id="10" name="Picture 9"/>
          <p:cNvPicPr>
            <a:picLocks noChangeAspect="1"/>
          </p:cNvPicPr>
          <p:nvPr userDrawn="1"/>
        </p:nvPicPr>
        <p:blipFill>
          <a:blip r:embed="rId2" cstate="print">
            <a:extLst>
              <a:ext uri="{28A0092B-C50C-407E-A947-70E740481C1C}">
                <a14:useLocalDpi xmlns="" xmlns:a14="http://schemas.microsoft.com/office/drawing/2010/main" val="0"/>
              </a:ext>
            </a:extLst>
          </a:blip>
          <a:stretch>
            <a:fillRect/>
          </a:stretch>
        </p:blipFill>
        <p:spPr>
          <a:xfrm>
            <a:off x="-1066800" y="0"/>
            <a:ext cx="10210800" cy="6858000"/>
          </a:xfrm>
          <a:prstGeom prst="rect">
            <a:avLst/>
          </a:prstGeom>
        </p:spPr>
      </p:pic>
      <p:pic>
        <p:nvPicPr>
          <p:cNvPr id="11" name="Picture 10"/>
          <p:cNvPicPr>
            <a:picLocks noChangeAspect="1"/>
          </p:cNvPicPr>
          <p:nvPr userDrawn="1"/>
        </p:nvPicPr>
        <p:blipFill>
          <a:blip r:embed="rId3" cstate="print">
            <a:extLst>
              <a:ext uri="{28A0092B-C50C-407E-A947-70E740481C1C}">
                <a14:useLocalDpi xmlns="" xmlns:a14="http://schemas.microsoft.com/office/drawing/2010/main" val="0"/>
              </a:ext>
            </a:extLst>
          </a:blip>
          <a:stretch>
            <a:fillRect/>
          </a:stretch>
        </p:blipFill>
        <p:spPr>
          <a:xfrm>
            <a:off x="2032000" y="1495425"/>
            <a:ext cx="7112000" cy="5334000"/>
          </a:xfrm>
          <a:prstGeom prst="rect">
            <a:avLst/>
          </a:prstGeom>
        </p:spPr>
      </p:pic>
      <p:sp>
        <p:nvSpPr>
          <p:cNvPr id="2" name="Title 1"/>
          <p:cNvSpPr>
            <a:spLocks noGrp="1"/>
          </p:cNvSpPr>
          <p:nvPr>
            <p:ph type="title"/>
          </p:nvPr>
        </p:nvSpPr>
        <p:spPr>
          <a:xfrm>
            <a:off x="6553200" y="76200"/>
            <a:ext cx="2438400" cy="1162050"/>
          </a:xfrm>
        </p:spPr>
        <p:txBody>
          <a:bodyPr anchor="b"/>
          <a:lstStyle>
            <a:lvl1pPr algn="l">
              <a:defRPr sz="2000" b="1">
                <a:ln w="3175">
                  <a:noFill/>
                </a:ln>
                <a:solidFill>
                  <a:schemeClr val="bg2">
                    <a:lumMod val="90000"/>
                  </a:schemeClr>
                </a:solidFill>
              </a:defRPr>
            </a:lvl1pPr>
          </a:lstStyle>
          <a:p>
            <a:r>
              <a:rPr lang="en-US" smtClean="0"/>
              <a:t>Click to edit Master title style</a:t>
            </a:r>
            <a:endParaRPr lang="en-US"/>
          </a:p>
        </p:txBody>
      </p:sp>
      <p:sp>
        <p:nvSpPr>
          <p:cNvPr id="3" name="Content Placeholder 2"/>
          <p:cNvSpPr>
            <a:spLocks noGrp="1"/>
          </p:cNvSpPr>
          <p:nvPr>
            <p:ph idx="1"/>
          </p:nvPr>
        </p:nvSpPr>
        <p:spPr>
          <a:xfrm>
            <a:off x="304800" y="228600"/>
            <a:ext cx="399010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3"/>
          <p:cNvSpPr>
            <a:spLocks noGrp="1"/>
          </p:cNvSpPr>
          <p:nvPr>
            <p:ph type="body" sz="half" idx="2"/>
          </p:nvPr>
        </p:nvSpPr>
        <p:spPr>
          <a:xfrm>
            <a:off x="6553200" y="1238250"/>
            <a:ext cx="2438400" cy="4691063"/>
          </a:xfrm>
        </p:spPr>
        <p:txBody>
          <a:bodyPr/>
          <a:lstStyle>
            <a:lvl1pPr marL="0" indent="0">
              <a:buNone/>
              <a:defRPr sz="1400">
                <a:solidFill>
                  <a:schemeClr val="bg1">
                    <a:lumMod val="9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D2551B7-BF5D-42ED-A1C3-1D25EA54E720}" type="datetime1">
              <a:rPr lang="en-US" smtClean="0"/>
              <a:pPr/>
              <a:t>7/30/2013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44DE186-3112-4AB8-AF78-FDBC8ACE92CB}" type="slidenum">
              <a:rPr lang="en-US" smtClean="0"/>
              <a:pPr/>
              <a:t>‹#›</a:t>
            </a:fld>
            <a:endParaRPr lang="en-US"/>
          </a:p>
        </p:txBody>
      </p:sp>
    </p:spTree>
    <p:extLst>
      <p:ext uri="{BB962C8B-B14F-4D97-AF65-F5344CB8AC3E}">
        <p14:creationId xmlns="" xmlns:p14="http://schemas.microsoft.com/office/powerpoint/2010/main" val="24085983"/>
      </p:ext>
    </p:extLst>
  </p:cSld>
  <p:clrMapOvr>
    <a:masterClrMapping/>
  </p:clrMapOvr>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pic>
        <p:nvPicPr>
          <p:cNvPr id="9" name="Picture 8"/>
          <p:cNvPicPr>
            <a:picLocks noChangeAspect="1"/>
          </p:cNvPicPr>
          <p:nvPr userDrawn="1"/>
        </p:nvPicPr>
        <p:blipFill>
          <a:blip r:embed="rId2" cstate="print">
            <a:extLst>
              <a:ext uri="{28A0092B-C50C-407E-A947-70E740481C1C}">
                <a14:useLocalDpi xmlns="" xmlns:a14="http://schemas.microsoft.com/office/drawing/2010/main" val="0"/>
              </a:ext>
            </a:extLst>
          </a:blip>
          <a:stretch>
            <a:fillRect/>
          </a:stretch>
        </p:blipFill>
        <p:spPr>
          <a:xfrm>
            <a:off x="0" y="0"/>
            <a:ext cx="9144000" cy="6858000"/>
          </a:xfrm>
          <a:prstGeom prst="rect">
            <a:avLst/>
          </a:prstGeom>
        </p:spPr>
      </p:pic>
      <p:pic>
        <p:nvPicPr>
          <p:cNvPr id="10" name="Picture 9"/>
          <p:cNvPicPr>
            <a:picLocks noChangeAspect="1"/>
          </p:cNvPicPr>
          <p:nvPr userDrawn="1"/>
        </p:nvPicPr>
        <p:blipFill>
          <a:blip r:embed="rId3" cstate="print">
            <a:extLst>
              <a:ext uri="{28A0092B-C50C-407E-A947-70E740481C1C}">
                <a14:useLocalDpi xmlns="" xmlns:a14="http://schemas.microsoft.com/office/drawing/2010/main" val="0"/>
              </a:ext>
            </a:extLst>
          </a:blip>
          <a:stretch>
            <a:fillRect/>
          </a:stretch>
        </p:blipFill>
        <p:spPr>
          <a:xfrm>
            <a:off x="304800" y="0"/>
            <a:ext cx="9144000" cy="6858000"/>
          </a:xfrm>
          <a:prstGeom prst="rect">
            <a:avLst/>
          </a:prstGeom>
        </p:spPr>
      </p:pic>
      <p:sp>
        <p:nvSpPr>
          <p:cNvPr id="2" name="Title 1"/>
          <p:cNvSpPr>
            <a:spLocks noGrp="1"/>
          </p:cNvSpPr>
          <p:nvPr>
            <p:ph type="title"/>
          </p:nvPr>
        </p:nvSpPr>
        <p:spPr>
          <a:xfrm>
            <a:off x="457200" y="4648200"/>
            <a:ext cx="5486400" cy="566738"/>
          </a:xfrm>
        </p:spPr>
        <p:txBody>
          <a:bodyPr anchor="b"/>
          <a:lstStyle>
            <a:lvl1pPr algn="l">
              <a:defRPr sz="2000" b="1">
                <a:ln w="3175">
                  <a:noFill/>
                </a:ln>
                <a:solidFill>
                  <a:schemeClr val="bg2">
                    <a:lumMod val="25000"/>
                  </a:schemeClr>
                </a:solidFill>
              </a:defRPr>
            </a:lvl1pPr>
          </a:lstStyle>
          <a:p>
            <a:r>
              <a:rPr lang="en-US" smtClean="0"/>
              <a:t>Click to edit Master title style</a:t>
            </a:r>
            <a:endParaRPr lang="en-US"/>
          </a:p>
        </p:txBody>
      </p:sp>
      <p:sp>
        <p:nvSpPr>
          <p:cNvPr id="3" name="Picture Placeholder 2"/>
          <p:cNvSpPr>
            <a:spLocks noGrp="1"/>
          </p:cNvSpPr>
          <p:nvPr>
            <p:ph type="pic" idx="1"/>
          </p:nvPr>
        </p:nvSpPr>
        <p:spPr>
          <a:xfrm>
            <a:off x="3048000" y="533400"/>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457200" y="5214938"/>
            <a:ext cx="5486400" cy="804862"/>
          </a:xfrm>
        </p:spPr>
        <p:txBody>
          <a:bodyPr/>
          <a:lstStyle>
            <a:lvl1pPr marL="0" indent="0">
              <a:buNone/>
              <a:defRPr sz="1400">
                <a:solidFill>
                  <a:schemeClr val="bg2">
                    <a:lumMod val="5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smtClean="0"/>
              <a:t>Click to edit Master text styles</a:t>
            </a:r>
          </a:p>
        </p:txBody>
      </p:sp>
      <p:sp>
        <p:nvSpPr>
          <p:cNvPr id="5" name="Date Placeholder 4"/>
          <p:cNvSpPr>
            <a:spLocks noGrp="1"/>
          </p:cNvSpPr>
          <p:nvPr>
            <p:ph type="dt" sz="half" idx="10"/>
          </p:nvPr>
        </p:nvSpPr>
        <p:spPr/>
        <p:txBody>
          <a:bodyPr/>
          <a:lstStyle/>
          <a:p>
            <a:fld id="{271BFD98-7C26-40E9-B5F2-924EC883429C}" type="datetime1">
              <a:rPr lang="en-US" smtClean="0"/>
              <a:pPr/>
              <a:t>7/30/2013</a:t>
            </a:fld>
            <a:endParaRPr lang="en-US" dirty="0"/>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44DE186-3112-4AB8-AF78-FDBC8ACE92CB}" type="slidenum">
              <a:rPr lang="en-US" smtClean="0"/>
              <a:pPr/>
              <a:t>‹#›</a:t>
            </a:fld>
            <a:endParaRPr lang="en-US"/>
          </a:p>
        </p:txBody>
      </p:sp>
    </p:spTree>
    <p:extLst>
      <p:ext uri="{BB962C8B-B14F-4D97-AF65-F5344CB8AC3E}">
        <p14:creationId xmlns="" xmlns:p14="http://schemas.microsoft.com/office/powerpoint/2010/main" val="1959488401"/>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10" name="puzzle_box_image_slide.mov">
            <a:hlinkClick r:id="" action="ppaction://media"/>
          </p:cNvPr>
          <p:cNvPicPr>
            <a:picLocks noChangeAspect="1"/>
          </p:cNvPicPr>
          <p:nvPr>
            <a:videoFile r:link="rId1"/>
            <p:extLst>
              <p:ext uri="{DAA4B4D4-6D71-4841-9C94-3DE7FCFB9230}">
                <p14:media xmlns="" xmlns:p14="http://schemas.microsoft.com/office/powerpoint/2010/main" r:embed="rId3"/>
              </p:ext>
            </p:extLst>
          </p:nvPr>
        </p:nvPicPr>
        <p:blipFill>
          <a:blip r:embed="rId4" cstate="print"/>
          <a:stretch>
            <a:fillRect/>
          </a:stretch>
        </p:blipFill>
        <p:spPr>
          <a:xfrm>
            <a:off x="0" y="0"/>
            <a:ext cx="9144000" cy="6858000"/>
          </a:xfrm>
          <a:prstGeom prst="rect">
            <a:avLst/>
          </a:prstGeom>
        </p:spPr>
      </p:pic>
      <p:sp>
        <p:nvSpPr>
          <p:cNvPr id="8" name="Rectangle 7"/>
          <p:cNvSpPr/>
          <p:nvPr userDrawn="1"/>
        </p:nvSpPr>
        <p:spPr>
          <a:xfrm>
            <a:off x="76200" y="0"/>
            <a:ext cx="9144000" cy="6858000"/>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228600" y="76200"/>
            <a:ext cx="6477000" cy="944562"/>
          </a:xfrm>
        </p:spPr>
        <p:txBody>
          <a:bodyPr/>
          <a:lstStyle>
            <a:lvl1pPr>
              <a:defRPr>
                <a:ln w="12700">
                  <a:solidFill>
                    <a:schemeClr val="accent5">
                      <a:lumMod val="75000"/>
                    </a:schemeClr>
                  </a:solidFill>
                </a:ln>
                <a:solidFill>
                  <a:schemeClr val="bg2">
                    <a:lumMod val="25000"/>
                  </a:schemeClr>
                </a:solidFill>
              </a:defRPr>
            </a:lvl1pPr>
          </a:lstStyle>
          <a:p>
            <a:r>
              <a:rPr lang="en-US" dirty="0" smtClean="0"/>
              <a:t>Click to edit Master title style</a:t>
            </a:r>
            <a:endParaRPr lang="en-US" dirty="0"/>
          </a:p>
        </p:txBody>
      </p:sp>
      <p:sp>
        <p:nvSpPr>
          <p:cNvPr id="3" name="Content Placeholder 2"/>
          <p:cNvSpPr>
            <a:spLocks noGrp="1"/>
          </p:cNvSpPr>
          <p:nvPr>
            <p:ph idx="1"/>
          </p:nvPr>
        </p:nvSpPr>
        <p:spPr>
          <a:xfrm>
            <a:off x="228600" y="1020762"/>
            <a:ext cx="7696200" cy="4906963"/>
          </a:xfrm>
        </p:spPr>
        <p:txBody>
          <a:bodyPr/>
          <a:lstStyle>
            <a:lvl1pPr>
              <a:defRPr>
                <a:solidFill>
                  <a:schemeClr val="bg2">
                    <a:lumMod val="50000"/>
                  </a:schemeClr>
                </a:solidFill>
              </a:defRPr>
            </a:lvl1pPr>
            <a:lvl2pPr>
              <a:defRPr>
                <a:solidFill>
                  <a:schemeClr val="bg2">
                    <a:lumMod val="50000"/>
                  </a:schemeClr>
                </a:solidFill>
              </a:defRPr>
            </a:lvl2pPr>
            <a:lvl3pPr>
              <a:defRPr>
                <a:solidFill>
                  <a:schemeClr val="bg2">
                    <a:lumMod val="50000"/>
                  </a:schemeClr>
                </a:solidFill>
              </a:defRPr>
            </a:lvl3pPr>
            <a:lvl4pPr>
              <a:defRPr>
                <a:solidFill>
                  <a:schemeClr val="bg2">
                    <a:lumMod val="50000"/>
                  </a:schemeClr>
                </a:solidFill>
              </a:defRPr>
            </a:lvl4pPr>
            <a:lvl5pPr>
              <a:defRPr>
                <a:solidFill>
                  <a:schemeClr val="bg2">
                    <a:lumMod val="50000"/>
                  </a:schemeClr>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10"/>
          </p:nvPr>
        </p:nvSpPr>
        <p:spPr/>
        <p:txBody>
          <a:bodyPr/>
          <a:lstStyle/>
          <a:p>
            <a:fld id="{70F533FC-88B4-4E4A-9386-7A80C1ABA351}" type="datetime1">
              <a:rPr lang="en-US" smtClean="0"/>
              <a:pPr/>
              <a:t>7/30/2013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44DE186-3112-4AB8-AF78-FDBC8ACE92CB}" type="slidenum">
              <a:rPr lang="en-US" smtClean="0"/>
              <a:pPr/>
              <a:t>‹#›</a:t>
            </a:fld>
            <a:endParaRPr lang="en-US"/>
          </a:p>
        </p:txBody>
      </p:sp>
    </p:spTree>
    <p:extLst>
      <p:ext uri="{BB962C8B-B14F-4D97-AF65-F5344CB8AC3E}">
        <p14:creationId xmlns="" xmlns:p14="http://schemas.microsoft.com/office/powerpoint/2010/main" val="5814744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9999" fill="hold"/>
                                        <p:tgtEl>
                                          <p:spTgt spid="10"/>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repeatCount="indefinite" fill="hold" display="0">
                  <p:stCondLst>
                    <p:cond delay="indefinite"/>
                  </p:stCondLst>
                </p:cTn>
                <p:tgtEl>
                  <p:spTgt spid="10"/>
                </p:tgtEl>
              </p:cMediaNode>
            </p:video>
          </p:childTnLst>
        </p:cTn>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Agenda/Summary">
    <p:spTree>
      <p:nvGrpSpPr>
        <p:cNvPr id="1" name=""/>
        <p:cNvGrpSpPr/>
        <p:nvPr/>
      </p:nvGrpSpPr>
      <p:grpSpPr>
        <a:xfrm>
          <a:off x="0" y="0"/>
          <a:ext cx="0" cy="0"/>
          <a:chOff x="0" y="0"/>
          <a:chExt cx="0" cy="0"/>
        </a:xfrm>
      </p:grpSpPr>
      <p:sp>
        <p:nvSpPr>
          <p:cNvPr id="3" name="Footer Placeholder 2"/>
          <p:cNvSpPr>
            <a:spLocks noGrp="1"/>
          </p:cNvSpPr>
          <p:nvPr>
            <p:ph type="ftr" sz="quarter" idx="10"/>
          </p:nvPr>
        </p:nvSpPr>
        <p:spPr/>
        <p:txBody>
          <a:bodyPr/>
          <a:lstStyle/>
          <a:p>
            <a:endParaRPr lang="en-US" dirty="0"/>
          </a:p>
        </p:txBody>
      </p:sp>
      <p:sp>
        <p:nvSpPr>
          <p:cNvPr id="4" name="Slide Number Placeholder 3"/>
          <p:cNvSpPr>
            <a:spLocks noGrp="1"/>
          </p:cNvSpPr>
          <p:nvPr>
            <p:ph type="sldNum" sz="quarter" idx="11"/>
          </p:nvPr>
        </p:nvSpPr>
        <p:spPr/>
        <p:txBody>
          <a:bodyPr/>
          <a:lstStyle/>
          <a:p>
            <a:fld id="{81582BD6-FC20-4557-852B-8433F8572D30}" type="slidenum">
              <a:rPr lang="en-US" smtClean="0"/>
              <a:pPr/>
              <a:t>‹#›</a:t>
            </a:fld>
            <a:endParaRPr lang="en-US" dirty="0"/>
          </a:p>
        </p:txBody>
      </p:sp>
      <p:sp>
        <p:nvSpPr>
          <p:cNvPr id="9" name="Text Placeholder 8"/>
          <p:cNvSpPr>
            <a:spLocks noGrp="1"/>
          </p:cNvSpPr>
          <p:nvPr>
            <p:ph type="body" sz="quarter" idx="15"/>
          </p:nvPr>
        </p:nvSpPr>
        <p:spPr>
          <a:xfrm>
            <a:off x="685800" y="3886200"/>
            <a:ext cx="5486400" cy="838200"/>
          </a:xfrm>
        </p:spPr>
        <p:txBody>
          <a:bodyPr>
            <a:normAutofit/>
          </a:bodyPr>
          <a:lstStyle>
            <a:lvl1pPr marL="57150" indent="0">
              <a:buFontTx/>
              <a:buNone/>
              <a:defRPr sz="1800" baseline="0">
                <a:solidFill>
                  <a:schemeClr val="bg2">
                    <a:lumMod val="10000"/>
                  </a:schemeClr>
                </a:solidFill>
              </a:defRPr>
            </a:lvl1pPr>
          </a:lstStyle>
          <a:p>
            <a:pPr lvl="0"/>
            <a:r>
              <a:rPr lang="en-US" dirty="0" smtClean="0"/>
              <a:t>Click to edit Master text styles</a:t>
            </a:r>
          </a:p>
        </p:txBody>
      </p:sp>
      <p:sp>
        <p:nvSpPr>
          <p:cNvPr id="12" name="Text Placeholder 8"/>
          <p:cNvSpPr>
            <a:spLocks noGrp="1"/>
          </p:cNvSpPr>
          <p:nvPr>
            <p:ph type="body" sz="quarter" idx="16"/>
          </p:nvPr>
        </p:nvSpPr>
        <p:spPr>
          <a:xfrm>
            <a:off x="381000" y="2057400"/>
            <a:ext cx="5486400" cy="838200"/>
          </a:xfrm>
        </p:spPr>
        <p:txBody>
          <a:bodyPr>
            <a:normAutofit/>
          </a:bodyPr>
          <a:lstStyle>
            <a:lvl1pPr marL="57150" indent="0">
              <a:buFontTx/>
              <a:buNone/>
              <a:defRPr sz="1800" baseline="0">
                <a:solidFill>
                  <a:schemeClr val="bg2">
                    <a:lumMod val="10000"/>
                  </a:schemeClr>
                </a:solidFill>
              </a:defRPr>
            </a:lvl1pPr>
          </a:lstStyle>
          <a:p>
            <a:pPr lvl="0"/>
            <a:r>
              <a:rPr lang="en-US" dirty="0" smtClean="0"/>
              <a:t>Click to edit Master text styles</a:t>
            </a:r>
          </a:p>
        </p:txBody>
      </p:sp>
      <p:sp>
        <p:nvSpPr>
          <p:cNvPr id="14" name="Text Placeholder 8"/>
          <p:cNvSpPr>
            <a:spLocks noGrp="1"/>
          </p:cNvSpPr>
          <p:nvPr>
            <p:ph type="body" sz="quarter" idx="17"/>
          </p:nvPr>
        </p:nvSpPr>
        <p:spPr>
          <a:xfrm>
            <a:off x="533400" y="2971800"/>
            <a:ext cx="5486400" cy="838200"/>
          </a:xfrm>
        </p:spPr>
        <p:txBody>
          <a:bodyPr>
            <a:normAutofit/>
          </a:bodyPr>
          <a:lstStyle>
            <a:lvl1pPr marL="57150" indent="0">
              <a:buFontTx/>
              <a:buNone/>
              <a:defRPr sz="1800" baseline="0">
                <a:solidFill>
                  <a:schemeClr val="bg2">
                    <a:lumMod val="10000"/>
                  </a:schemeClr>
                </a:solidFill>
              </a:defRPr>
            </a:lvl1pPr>
          </a:lstStyle>
          <a:p>
            <a:pPr lvl="0"/>
            <a:r>
              <a:rPr lang="en-US" dirty="0" smtClean="0"/>
              <a:t>Click to edit Master text styles</a:t>
            </a:r>
          </a:p>
        </p:txBody>
      </p:sp>
      <p:sp>
        <p:nvSpPr>
          <p:cNvPr id="15" name="Text Placeholder 8"/>
          <p:cNvSpPr>
            <a:spLocks noGrp="1"/>
          </p:cNvSpPr>
          <p:nvPr>
            <p:ph type="body" sz="quarter" idx="18"/>
          </p:nvPr>
        </p:nvSpPr>
        <p:spPr>
          <a:xfrm>
            <a:off x="838200" y="4800600"/>
            <a:ext cx="5486400" cy="838200"/>
          </a:xfrm>
        </p:spPr>
        <p:txBody>
          <a:bodyPr>
            <a:normAutofit/>
          </a:bodyPr>
          <a:lstStyle>
            <a:lvl1pPr marL="57150" indent="0">
              <a:buFontTx/>
              <a:buNone/>
              <a:defRPr sz="1800" baseline="0">
                <a:solidFill>
                  <a:schemeClr val="bg2">
                    <a:lumMod val="10000"/>
                  </a:schemeClr>
                </a:solidFill>
              </a:defRPr>
            </a:lvl1pPr>
          </a:lstStyle>
          <a:p>
            <a:pPr lvl="0"/>
            <a:r>
              <a:rPr lang="en-US" dirty="0" smtClean="0"/>
              <a:t>Click to edit Master text styles</a:t>
            </a:r>
          </a:p>
        </p:txBody>
      </p:sp>
      <p:sp>
        <p:nvSpPr>
          <p:cNvPr id="13" name="Text Placeholder 10"/>
          <p:cNvSpPr>
            <a:spLocks noGrp="1"/>
          </p:cNvSpPr>
          <p:nvPr>
            <p:ph type="body" sz="quarter" idx="13"/>
          </p:nvPr>
        </p:nvSpPr>
        <p:spPr>
          <a:xfrm>
            <a:off x="533400" y="914400"/>
            <a:ext cx="5486400" cy="457200"/>
          </a:xfrm>
        </p:spPr>
        <p:txBody>
          <a:bodyPr>
            <a:normAutofit/>
          </a:bodyPr>
          <a:lstStyle>
            <a:lvl1pPr algn="l">
              <a:buFontTx/>
              <a:buNone/>
              <a:defRPr sz="2400" b="1">
                <a:solidFill>
                  <a:schemeClr val="bg2">
                    <a:lumMod val="50000"/>
                  </a:schemeClr>
                </a:solidFill>
              </a:defRPr>
            </a:lvl1pPr>
          </a:lstStyle>
          <a:p>
            <a:pPr lvl="0"/>
            <a:r>
              <a:rPr lang="en-US" dirty="0" smtClean="0"/>
              <a:t>Click to edit Master text styles</a:t>
            </a:r>
          </a:p>
        </p:txBody>
      </p:sp>
      <p:sp>
        <p:nvSpPr>
          <p:cNvPr id="11" name="Title 1"/>
          <p:cNvSpPr>
            <a:spLocks noGrp="1"/>
          </p:cNvSpPr>
          <p:nvPr>
            <p:ph type="title"/>
          </p:nvPr>
        </p:nvSpPr>
        <p:spPr>
          <a:xfrm>
            <a:off x="152400" y="198438"/>
            <a:ext cx="6477000" cy="944562"/>
          </a:xfrm>
        </p:spPr>
        <p:txBody>
          <a:bodyPr/>
          <a:lstStyle>
            <a:lvl1pPr algn="l">
              <a:defRPr>
                <a:ln>
                  <a:solidFill>
                    <a:schemeClr val="accent5">
                      <a:lumMod val="50000"/>
                    </a:schemeClr>
                  </a:solidFill>
                </a:ln>
                <a:solidFill>
                  <a:schemeClr val="bg2">
                    <a:lumMod val="25000"/>
                  </a:schemeClr>
                </a:solidFill>
              </a:defRPr>
            </a:lvl1pPr>
          </a:lstStyle>
          <a:p>
            <a:r>
              <a:rPr lang="en-US" smtClean="0"/>
              <a:t>Click to edit Master title style</a:t>
            </a:r>
            <a:endParaRPr lang="en-US"/>
          </a:p>
        </p:txBody>
      </p:sp>
    </p:spTree>
    <p:extLst>
      <p:ext uri="{BB962C8B-B14F-4D97-AF65-F5344CB8AC3E}">
        <p14:creationId xmlns="" xmlns:p14="http://schemas.microsoft.com/office/powerpoint/2010/main" val="1245205034"/>
      </p:ext>
    </p:extLst>
  </p:cSld>
  <p:clrMapOvr>
    <a:masterClrMapping/>
  </p:clrMapOvr>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preserve="1" userDrawn="1">
  <p:cSld name="Three Picture">
    <p:spTree>
      <p:nvGrpSpPr>
        <p:cNvPr id="1" name=""/>
        <p:cNvGrpSpPr/>
        <p:nvPr/>
      </p:nvGrpSpPr>
      <p:grpSpPr>
        <a:xfrm>
          <a:off x="0" y="0"/>
          <a:ext cx="0" cy="0"/>
          <a:chOff x="0" y="0"/>
          <a:chExt cx="0" cy="0"/>
        </a:xfrm>
      </p:grpSpPr>
      <p:pic>
        <p:nvPicPr>
          <p:cNvPr id="18" name="Picture 17"/>
          <p:cNvPicPr>
            <a:picLocks noChangeAspect="1"/>
          </p:cNvPicPr>
          <p:nvPr userDrawn="1"/>
        </p:nvPicPr>
        <p:blipFill>
          <a:blip r:embed="rId2" cstate="print">
            <a:extLst>
              <a:ext uri="{28A0092B-C50C-407E-A947-70E740481C1C}">
                <a14:useLocalDpi xmlns="" xmlns:a14="http://schemas.microsoft.com/office/drawing/2010/main" val="0"/>
              </a:ext>
            </a:extLst>
          </a:blip>
          <a:stretch>
            <a:fillRect/>
          </a:stretch>
        </p:blipFill>
        <p:spPr>
          <a:xfrm>
            <a:off x="-1066800" y="0"/>
            <a:ext cx="10210800" cy="6858000"/>
          </a:xfrm>
          <a:prstGeom prst="rect">
            <a:avLst/>
          </a:prstGeom>
        </p:spPr>
      </p:pic>
      <p:sp>
        <p:nvSpPr>
          <p:cNvPr id="3" name="Footer Placeholder 2"/>
          <p:cNvSpPr>
            <a:spLocks noGrp="1"/>
          </p:cNvSpPr>
          <p:nvPr>
            <p:ph type="ftr" sz="quarter" idx="10"/>
          </p:nvPr>
        </p:nvSpPr>
        <p:spPr/>
        <p:txBody>
          <a:bodyPr/>
          <a:lstStyle/>
          <a:p>
            <a:endParaRPr lang="en-US" dirty="0"/>
          </a:p>
        </p:txBody>
      </p:sp>
      <p:sp>
        <p:nvSpPr>
          <p:cNvPr id="4" name="Slide Number Placeholder 3"/>
          <p:cNvSpPr>
            <a:spLocks noGrp="1"/>
          </p:cNvSpPr>
          <p:nvPr>
            <p:ph type="sldNum" sz="quarter" idx="11"/>
          </p:nvPr>
        </p:nvSpPr>
        <p:spPr/>
        <p:txBody>
          <a:bodyPr/>
          <a:lstStyle/>
          <a:p>
            <a:fld id="{81582BD6-FC20-4557-852B-8433F8572D30}" type="slidenum">
              <a:rPr lang="en-US" smtClean="0"/>
              <a:pPr/>
              <a:t>‹#›</a:t>
            </a:fld>
            <a:endParaRPr lang="en-US" dirty="0"/>
          </a:p>
        </p:txBody>
      </p:sp>
      <p:sp>
        <p:nvSpPr>
          <p:cNvPr id="9" name="Content Placeholder 2"/>
          <p:cNvSpPr>
            <a:spLocks noGrp="1"/>
          </p:cNvSpPr>
          <p:nvPr>
            <p:ph sz="half" idx="1"/>
          </p:nvPr>
        </p:nvSpPr>
        <p:spPr>
          <a:xfrm>
            <a:off x="990600" y="1066800"/>
            <a:ext cx="4648200" cy="1676400"/>
          </a:xfrm>
        </p:spPr>
        <p:txBody>
          <a:bodyPr lIns="274320" tIns="0" rIns="182880" anchor="ctr">
            <a:normAutofit/>
          </a:bodyPr>
          <a:lstStyle>
            <a:lvl1pPr>
              <a:lnSpc>
                <a:spcPts val="2000"/>
              </a:lnSpc>
              <a:defRPr sz="1800">
                <a:solidFill>
                  <a:schemeClr val="accent5">
                    <a:lumMod val="75000"/>
                  </a:schemeClr>
                </a:solidFill>
              </a:defRPr>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smtClean="0"/>
              <a:t>Click to edit Master text styles</a:t>
            </a:r>
          </a:p>
        </p:txBody>
      </p:sp>
      <p:sp>
        <p:nvSpPr>
          <p:cNvPr id="10" name="Content Placeholder 3"/>
          <p:cNvSpPr>
            <a:spLocks noGrp="1"/>
          </p:cNvSpPr>
          <p:nvPr>
            <p:ph sz="half" idx="2"/>
          </p:nvPr>
        </p:nvSpPr>
        <p:spPr>
          <a:xfrm>
            <a:off x="990600" y="2971800"/>
            <a:ext cx="4648200" cy="1676400"/>
          </a:xfrm>
        </p:spPr>
        <p:txBody>
          <a:bodyPr lIns="274320" tIns="0" rIns="182880" anchor="ctr">
            <a:normAutofit/>
          </a:bodyPr>
          <a:lstStyle>
            <a:lvl1pPr>
              <a:lnSpc>
                <a:spcPts val="2000"/>
              </a:lnSpc>
              <a:defRPr sz="1800">
                <a:solidFill>
                  <a:schemeClr val="accent5">
                    <a:lumMod val="75000"/>
                  </a:schemeClr>
                </a:solidFill>
              </a:defRPr>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smtClean="0"/>
              <a:t>Click to edit Master text styles</a:t>
            </a:r>
          </a:p>
        </p:txBody>
      </p:sp>
      <p:sp>
        <p:nvSpPr>
          <p:cNvPr id="11" name="Content Placeholder 3"/>
          <p:cNvSpPr>
            <a:spLocks noGrp="1"/>
          </p:cNvSpPr>
          <p:nvPr>
            <p:ph sz="half" idx="14"/>
          </p:nvPr>
        </p:nvSpPr>
        <p:spPr>
          <a:xfrm>
            <a:off x="990600" y="4724400"/>
            <a:ext cx="4648200" cy="1600200"/>
          </a:xfrm>
        </p:spPr>
        <p:txBody>
          <a:bodyPr lIns="274320" tIns="0" rIns="182880" anchor="ctr">
            <a:normAutofit/>
          </a:bodyPr>
          <a:lstStyle>
            <a:lvl1pPr marL="0" marR="0" indent="0" algn="l" defTabSz="914400" rtl="0" eaLnBrk="1" fontAlgn="auto" latinLnBrk="0" hangingPunct="1">
              <a:lnSpc>
                <a:spcPts val="2000"/>
              </a:lnSpc>
              <a:spcBef>
                <a:spcPct val="20000"/>
              </a:spcBef>
              <a:spcAft>
                <a:spcPts val="0"/>
              </a:spcAft>
              <a:buClrTx/>
              <a:buSzTx/>
              <a:buFontTx/>
              <a:buNone/>
              <a:tabLst/>
              <a:defRPr lang="en-US" sz="1800" kern="1200" dirty="0" smtClean="0">
                <a:solidFill>
                  <a:schemeClr val="accent5">
                    <a:lumMod val="75000"/>
                  </a:schemeClr>
                </a:solidFill>
                <a:latin typeface="+mn-lt"/>
                <a:ea typeface="+mn-ea"/>
                <a:cs typeface="+mn-cs"/>
              </a:defRPr>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marL="0" marR="0" lvl="0" indent="0" algn="l" defTabSz="914400" rtl="0" eaLnBrk="1" fontAlgn="auto" latinLnBrk="0" hangingPunct="1">
              <a:lnSpc>
                <a:spcPts val="2000"/>
              </a:lnSpc>
              <a:spcBef>
                <a:spcPct val="20000"/>
              </a:spcBef>
              <a:spcAft>
                <a:spcPts val="0"/>
              </a:spcAft>
              <a:buClrTx/>
              <a:buSzTx/>
              <a:buFontTx/>
              <a:buNone/>
              <a:tabLst/>
              <a:defRPr/>
            </a:pPr>
            <a:r>
              <a:rPr lang="en-US" dirty="0" smtClean="0"/>
              <a:t>Click to edit Master text styles</a:t>
            </a:r>
          </a:p>
        </p:txBody>
      </p:sp>
      <p:sp>
        <p:nvSpPr>
          <p:cNvPr id="15" name="Content Placeholder 2"/>
          <p:cNvSpPr>
            <a:spLocks noGrp="1"/>
          </p:cNvSpPr>
          <p:nvPr>
            <p:ph sz="half" idx="15"/>
          </p:nvPr>
        </p:nvSpPr>
        <p:spPr>
          <a:xfrm>
            <a:off x="457200" y="1371600"/>
            <a:ext cx="1981200" cy="1676401"/>
          </a:xfrm>
        </p:spPr>
        <p:txBody>
          <a:bodyPr>
            <a:noAutofit/>
          </a:bodyPr>
          <a:lstStyle>
            <a:lvl1pPr algn="r">
              <a:defRPr sz="20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smtClean="0"/>
              <a:t>Click to edit Master text styles</a:t>
            </a:r>
          </a:p>
        </p:txBody>
      </p:sp>
      <p:sp>
        <p:nvSpPr>
          <p:cNvPr id="16" name="Content Placeholder 3"/>
          <p:cNvSpPr>
            <a:spLocks noGrp="1"/>
          </p:cNvSpPr>
          <p:nvPr>
            <p:ph sz="half" idx="16"/>
          </p:nvPr>
        </p:nvSpPr>
        <p:spPr>
          <a:xfrm>
            <a:off x="457200" y="3124200"/>
            <a:ext cx="1981200" cy="1676401"/>
          </a:xfrm>
        </p:spPr>
        <p:txBody>
          <a:bodyPr>
            <a:normAutofit/>
          </a:bodyPr>
          <a:lstStyle>
            <a:lvl1pPr algn="r">
              <a:defRPr sz="20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smtClean="0"/>
              <a:t>Click to edit Master text styles</a:t>
            </a:r>
          </a:p>
        </p:txBody>
      </p:sp>
      <p:sp>
        <p:nvSpPr>
          <p:cNvPr id="14" name="Content Placeholder 3"/>
          <p:cNvSpPr>
            <a:spLocks noGrp="1"/>
          </p:cNvSpPr>
          <p:nvPr>
            <p:ph sz="half" idx="17"/>
          </p:nvPr>
        </p:nvSpPr>
        <p:spPr>
          <a:xfrm>
            <a:off x="457200" y="4876800"/>
            <a:ext cx="1981200" cy="1600200"/>
          </a:xfrm>
        </p:spPr>
        <p:txBody>
          <a:bodyPr>
            <a:normAutofit/>
          </a:bodyPr>
          <a:lstStyle>
            <a:lvl1pPr algn="r">
              <a:defRPr sz="20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smtClean="0"/>
              <a:t>Click to edit Master text styles</a:t>
            </a:r>
          </a:p>
        </p:txBody>
      </p:sp>
      <p:sp>
        <p:nvSpPr>
          <p:cNvPr id="12" name="Title 1"/>
          <p:cNvSpPr>
            <a:spLocks noGrp="1"/>
          </p:cNvSpPr>
          <p:nvPr>
            <p:ph type="title"/>
          </p:nvPr>
        </p:nvSpPr>
        <p:spPr>
          <a:xfrm>
            <a:off x="228600" y="0"/>
            <a:ext cx="6477000" cy="944562"/>
          </a:xfrm>
        </p:spPr>
        <p:txBody>
          <a:bodyPr/>
          <a:lstStyle>
            <a:lvl1pPr>
              <a:defRPr>
                <a:ln>
                  <a:solidFill>
                    <a:schemeClr val="accent5">
                      <a:lumMod val="50000"/>
                    </a:schemeClr>
                  </a:solidFill>
                </a:ln>
                <a:solidFill>
                  <a:schemeClr val="bg2">
                    <a:lumMod val="25000"/>
                  </a:schemeClr>
                </a:solidFill>
              </a:defRPr>
            </a:lvl1pPr>
          </a:lstStyle>
          <a:p>
            <a:r>
              <a:rPr lang="en-US" smtClean="0"/>
              <a:t>Click to edit Master title style</a:t>
            </a:r>
            <a:endParaRPr lang="en-US"/>
          </a:p>
        </p:txBody>
      </p:sp>
    </p:spTree>
    <p:extLst>
      <p:ext uri="{BB962C8B-B14F-4D97-AF65-F5344CB8AC3E}">
        <p14:creationId xmlns="" xmlns:p14="http://schemas.microsoft.com/office/powerpoint/2010/main" val="57163467"/>
      </p:ext>
    </p:extLst>
  </p:cSld>
  <p:clrMapOvr>
    <a:masterClrMapping/>
  </p:clrMapOvr>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Two Picture">
    <p:spTree>
      <p:nvGrpSpPr>
        <p:cNvPr id="1" name=""/>
        <p:cNvGrpSpPr/>
        <p:nvPr/>
      </p:nvGrpSpPr>
      <p:grpSpPr>
        <a:xfrm>
          <a:off x="0" y="0"/>
          <a:ext cx="0" cy="0"/>
          <a:chOff x="0" y="0"/>
          <a:chExt cx="0" cy="0"/>
        </a:xfrm>
      </p:grpSpPr>
      <p:pic>
        <p:nvPicPr>
          <p:cNvPr id="15" name="Picture 14"/>
          <p:cNvPicPr>
            <a:picLocks noChangeAspect="1"/>
          </p:cNvPicPr>
          <p:nvPr userDrawn="1"/>
        </p:nvPicPr>
        <p:blipFill>
          <a:blip r:embed="rId2" cstate="print">
            <a:extLst>
              <a:ext uri="{28A0092B-C50C-407E-A947-70E740481C1C}">
                <a14:useLocalDpi xmlns="" xmlns:a14="http://schemas.microsoft.com/office/drawing/2010/main" val="0"/>
              </a:ext>
            </a:extLst>
          </a:blip>
          <a:stretch>
            <a:fillRect/>
          </a:stretch>
        </p:blipFill>
        <p:spPr>
          <a:xfrm>
            <a:off x="-1066800" y="0"/>
            <a:ext cx="10210800" cy="6858000"/>
          </a:xfrm>
          <a:prstGeom prst="rect">
            <a:avLst/>
          </a:prstGeom>
        </p:spPr>
      </p:pic>
      <p:sp>
        <p:nvSpPr>
          <p:cNvPr id="3" name="Footer Placeholder 2"/>
          <p:cNvSpPr>
            <a:spLocks noGrp="1"/>
          </p:cNvSpPr>
          <p:nvPr>
            <p:ph type="ftr" sz="quarter" idx="10"/>
          </p:nvPr>
        </p:nvSpPr>
        <p:spPr/>
        <p:txBody>
          <a:bodyPr/>
          <a:lstStyle/>
          <a:p>
            <a:endParaRPr lang="en-US" dirty="0"/>
          </a:p>
        </p:txBody>
      </p:sp>
      <p:sp>
        <p:nvSpPr>
          <p:cNvPr id="4" name="Slide Number Placeholder 3"/>
          <p:cNvSpPr>
            <a:spLocks noGrp="1"/>
          </p:cNvSpPr>
          <p:nvPr>
            <p:ph type="sldNum" sz="quarter" idx="11"/>
          </p:nvPr>
        </p:nvSpPr>
        <p:spPr/>
        <p:txBody>
          <a:bodyPr/>
          <a:lstStyle/>
          <a:p>
            <a:fld id="{81582BD6-FC20-4557-852B-8433F8572D30}" type="slidenum">
              <a:rPr lang="en-US" smtClean="0"/>
              <a:pPr/>
              <a:t>‹#›</a:t>
            </a:fld>
            <a:endParaRPr lang="en-US" dirty="0"/>
          </a:p>
        </p:txBody>
      </p:sp>
      <p:sp>
        <p:nvSpPr>
          <p:cNvPr id="6" name="Content Placeholder 3"/>
          <p:cNvSpPr>
            <a:spLocks noGrp="1"/>
          </p:cNvSpPr>
          <p:nvPr>
            <p:ph sz="half" idx="2"/>
          </p:nvPr>
        </p:nvSpPr>
        <p:spPr>
          <a:xfrm>
            <a:off x="914400" y="1747838"/>
            <a:ext cx="5105400" cy="2366962"/>
          </a:xfrm>
        </p:spPr>
        <p:txBody>
          <a:bodyPr>
            <a:normAutofit/>
          </a:bodyPr>
          <a:lstStyle>
            <a:lvl1pPr marL="0" indent="0" algn="l">
              <a:buFontTx/>
              <a:buNone/>
              <a:defRPr lang="en-US" sz="2000" kern="1200" dirty="0">
                <a:ln w="3175">
                  <a:noFill/>
                </a:ln>
                <a:solidFill>
                  <a:schemeClr val="accent5">
                    <a:lumMod val="50000"/>
                  </a:schemeClr>
                </a:solidFill>
                <a:latin typeface="+mn-lt"/>
                <a:ea typeface="+mn-ea"/>
                <a:cs typeface="+mn-cs"/>
              </a:defRPr>
            </a:lvl1pPr>
            <a:lvl2pPr marL="0" indent="0" algn="l">
              <a:buFontTx/>
              <a:buNone/>
              <a:defRPr sz="1600">
                <a:solidFill>
                  <a:schemeClr val="bg1"/>
                </a:solidFill>
              </a:defRPr>
            </a:lvl2pPr>
            <a:lvl3pPr marL="0" indent="0" algn="l">
              <a:buFontTx/>
              <a:buNone/>
              <a:defRPr sz="1600">
                <a:solidFill>
                  <a:schemeClr val="bg1"/>
                </a:solidFill>
              </a:defRPr>
            </a:lvl3pPr>
            <a:lvl4pPr marL="0" indent="0" algn="l">
              <a:buFontTx/>
              <a:buNone/>
              <a:defRPr sz="1600">
                <a:solidFill>
                  <a:schemeClr val="bg1"/>
                </a:solidFill>
              </a:defRPr>
            </a:lvl4pPr>
            <a:lvl5pPr marL="0" indent="0" algn="l">
              <a:buFontTx/>
              <a:buNone/>
              <a:defRPr sz="1600">
                <a:solidFill>
                  <a:schemeClr val="bg1"/>
                </a:solidFill>
              </a:defRPr>
            </a:lvl5pPr>
            <a:lvl6pPr>
              <a:defRPr sz="1800"/>
            </a:lvl6pPr>
            <a:lvl7pPr>
              <a:defRPr sz="1800"/>
            </a:lvl7pPr>
            <a:lvl8pPr>
              <a:defRPr sz="1800"/>
            </a:lvl8pPr>
            <a:lvl9pPr>
              <a:defRPr sz="1800"/>
            </a:lvl9pPr>
          </a:lstStyle>
          <a:p>
            <a:pPr marL="0" lvl="0" indent="0" algn="l" defTabSz="914400" rtl="0" eaLnBrk="1" latinLnBrk="0" hangingPunct="1">
              <a:spcBef>
                <a:spcPct val="20000"/>
              </a:spcBef>
              <a:buFontTx/>
              <a:buNone/>
            </a:pPr>
            <a:r>
              <a:rPr lang="en-US" dirty="0" smtClean="0"/>
              <a:t>Click to edit Master text styles</a:t>
            </a:r>
          </a:p>
          <a:p>
            <a:pPr marL="0" lvl="0" indent="0" algn="l" defTabSz="914400" rtl="0" eaLnBrk="1" latinLnBrk="0" hangingPunct="1">
              <a:spcBef>
                <a:spcPct val="20000"/>
              </a:spcBef>
              <a:buFontTx/>
              <a:buNone/>
            </a:pPr>
            <a:r>
              <a:rPr lang="en-US" dirty="0" smtClean="0"/>
              <a:t>Level 2</a:t>
            </a:r>
          </a:p>
          <a:p>
            <a:pPr marL="0" lvl="0" indent="0" algn="l" defTabSz="914400" rtl="0" eaLnBrk="1" latinLnBrk="0" hangingPunct="1">
              <a:spcBef>
                <a:spcPct val="20000"/>
              </a:spcBef>
              <a:buFontTx/>
              <a:buNone/>
            </a:pPr>
            <a:r>
              <a:rPr lang="en-US" dirty="0" smtClean="0"/>
              <a:t>Level 3</a:t>
            </a:r>
          </a:p>
          <a:p>
            <a:pPr marL="0" lvl="0" indent="0" algn="l" defTabSz="914400" rtl="0" eaLnBrk="1" latinLnBrk="0" hangingPunct="1">
              <a:spcBef>
                <a:spcPct val="20000"/>
              </a:spcBef>
              <a:buFontTx/>
              <a:buNone/>
            </a:pPr>
            <a:r>
              <a:rPr lang="en-US" dirty="0" smtClean="0"/>
              <a:t>Level 4</a:t>
            </a:r>
          </a:p>
          <a:p>
            <a:pPr marL="0" lvl="0" indent="0" algn="l" defTabSz="914400" rtl="0" eaLnBrk="1" latinLnBrk="0" hangingPunct="1">
              <a:spcBef>
                <a:spcPct val="20000"/>
              </a:spcBef>
              <a:buFontTx/>
              <a:buNone/>
            </a:pPr>
            <a:r>
              <a:rPr lang="en-US" dirty="0" smtClean="0"/>
              <a:t>Level 5</a:t>
            </a:r>
            <a:endParaRPr lang="en-US" dirty="0"/>
          </a:p>
        </p:txBody>
      </p:sp>
      <p:sp>
        <p:nvSpPr>
          <p:cNvPr id="9" name="Content Placeholder 2"/>
          <p:cNvSpPr>
            <a:spLocks noGrp="1"/>
          </p:cNvSpPr>
          <p:nvPr>
            <p:ph sz="half" idx="14"/>
          </p:nvPr>
        </p:nvSpPr>
        <p:spPr>
          <a:xfrm>
            <a:off x="5638800" y="1447800"/>
            <a:ext cx="3124200" cy="2352675"/>
          </a:xfrm>
        </p:spPr>
        <p:txBody>
          <a:bodyPr>
            <a:normAutofit/>
          </a:bodyPr>
          <a:lstStyle>
            <a:lvl1pPr>
              <a:defRPr lang="en-US" sz="2000" kern="1200" dirty="0">
                <a:solidFill>
                  <a:schemeClr val="bg1">
                    <a:lumMod val="85000"/>
                  </a:schemeClr>
                </a:solidFill>
                <a:latin typeface="+mn-lt"/>
                <a:ea typeface="+mn-ea"/>
                <a:cs typeface="+mn-cs"/>
              </a:defRPr>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marL="0" lvl="0" indent="0" algn="l" defTabSz="914400" rtl="0" eaLnBrk="1" latinLnBrk="0" hangingPunct="1">
              <a:spcBef>
                <a:spcPct val="20000"/>
              </a:spcBef>
              <a:buFontTx/>
              <a:buNone/>
            </a:pPr>
            <a:r>
              <a:rPr lang="en-US" dirty="0" smtClean="0"/>
              <a:t>Click to edit Master text styles</a:t>
            </a:r>
            <a:endParaRPr lang="en-US" dirty="0"/>
          </a:p>
        </p:txBody>
      </p:sp>
      <p:sp>
        <p:nvSpPr>
          <p:cNvPr id="13" name="Content Placeholder 3"/>
          <p:cNvSpPr>
            <a:spLocks noGrp="1"/>
          </p:cNvSpPr>
          <p:nvPr>
            <p:ph sz="half" idx="15"/>
          </p:nvPr>
        </p:nvSpPr>
        <p:spPr>
          <a:xfrm>
            <a:off x="914400" y="4343400"/>
            <a:ext cx="5105400" cy="2362200"/>
          </a:xfrm>
        </p:spPr>
        <p:txBody>
          <a:bodyPr>
            <a:normAutofit/>
          </a:bodyPr>
          <a:lstStyle>
            <a:lvl1pPr marL="0" indent="0" algn="l">
              <a:buFontTx/>
              <a:buNone/>
              <a:defRPr lang="en-US" sz="2000" kern="1200" dirty="0">
                <a:ln w="3175">
                  <a:noFill/>
                </a:ln>
                <a:solidFill>
                  <a:schemeClr val="accent5">
                    <a:lumMod val="50000"/>
                  </a:schemeClr>
                </a:solidFill>
                <a:latin typeface="+mn-lt"/>
                <a:ea typeface="+mn-ea"/>
                <a:cs typeface="+mn-cs"/>
              </a:defRPr>
            </a:lvl1pPr>
            <a:lvl2pPr marL="0" indent="0" algn="l">
              <a:buFontTx/>
              <a:buNone/>
              <a:defRPr sz="1600">
                <a:solidFill>
                  <a:schemeClr val="bg1"/>
                </a:solidFill>
              </a:defRPr>
            </a:lvl2pPr>
            <a:lvl3pPr marL="0" indent="0" algn="l">
              <a:buFontTx/>
              <a:buNone/>
              <a:defRPr sz="1600">
                <a:solidFill>
                  <a:schemeClr val="bg1"/>
                </a:solidFill>
              </a:defRPr>
            </a:lvl3pPr>
            <a:lvl4pPr marL="0" indent="0" algn="l">
              <a:buFontTx/>
              <a:buNone/>
              <a:defRPr sz="1600">
                <a:solidFill>
                  <a:schemeClr val="bg1"/>
                </a:solidFill>
              </a:defRPr>
            </a:lvl4pPr>
            <a:lvl5pPr marL="0" indent="0" algn="l">
              <a:buFontTx/>
              <a:buNone/>
              <a:defRPr sz="1600">
                <a:solidFill>
                  <a:schemeClr val="bg1"/>
                </a:solidFill>
              </a:defRPr>
            </a:lvl5pPr>
            <a:lvl6pPr>
              <a:defRPr sz="1800"/>
            </a:lvl6pPr>
            <a:lvl7pPr>
              <a:defRPr sz="1800"/>
            </a:lvl7pPr>
            <a:lvl8pPr>
              <a:defRPr sz="1800"/>
            </a:lvl8pPr>
            <a:lvl9pPr>
              <a:defRPr sz="1800"/>
            </a:lvl9pPr>
          </a:lstStyle>
          <a:p>
            <a:pPr marL="0" lvl="0" indent="0" algn="l" defTabSz="914400" rtl="0" eaLnBrk="1" latinLnBrk="0" hangingPunct="1">
              <a:spcBef>
                <a:spcPct val="20000"/>
              </a:spcBef>
              <a:buFontTx/>
              <a:buNone/>
            </a:pPr>
            <a:r>
              <a:rPr lang="en-US" dirty="0" smtClean="0"/>
              <a:t>Click to edit Master text styles</a:t>
            </a:r>
          </a:p>
          <a:p>
            <a:pPr marL="0" lvl="0" indent="0" algn="l" defTabSz="914400" rtl="0" eaLnBrk="1" latinLnBrk="0" hangingPunct="1">
              <a:spcBef>
                <a:spcPct val="20000"/>
              </a:spcBef>
              <a:buFontTx/>
              <a:buNone/>
            </a:pPr>
            <a:r>
              <a:rPr lang="en-US" dirty="0" smtClean="0"/>
              <a:t>Level 2</a:t>
            </a:r>
          </a:p>
          <a:p>
            <a:pPr marL="0" lvl="0" indent="0" algn="l" defTabSz="914400" rtl="0" eaLnBrk="1" latinLnBrk="0" hangingPunct="1">
              <a:spcBef>
                <a:spcPct val="20000"/>
              </a:spcBef>
              <a:buFontTx/>
              <a:buNone/>
            </a:pPr>
            <a:r>
              <a:rPr lang="en-US" dirty="0" smtClean="0"/>
              <a:t>Level 3</a:t>
            </a:r>
          </a:p>
          <a:p>
            <a:pPr marL="0" lvl="0" indent="0" algn="l" defTabSz="914400" rtl="0" eaLnBrk="1" latinLnBrk="0" hangingPunct="1">
              <a:spcBef>
                <a:spcPct val="20000"/>
              </a:spcBef>
              <a:buFontTx/>
              <a:buNone/>
            </a:pPr>
            <a:r>
              <a:rPr lang="en-US" dirty="0" smtClean="0"/>
              <a:t>Level 4</a:t>
            </a:r>
          </a:p>
          <a:p>
            <a:pPr marL="0" lvl="0" indent="0" algn="l" defTabSz="914400" rtl="0" eaLnBrk="1" latinLnBrk="0" hangingPunct="1">
              <a:spcBef>
                <a:spcPct val="20000"/>
              </a:spcBef>
              <a:buFontTx/>
              <a:buNone/>
            </a:pPr>
            <a:r>
              <a:rPr lang="en-US" dirty="0" smtClean="0"/>
              <a:t>Level 5</a:t>
            </a:r>
            <a:endParaRPr lang="en-US" dirty="0"/>
          </a:p>
        </p:txBody>
      </p:sp>
      <p:sp>
        <p:nvSpPr>
          <p:cNvPr id="14" name="Content Placeholder 2"/>
          <p:cNvSpPr>
            <a:spLocks noGrp="1"/>
          </p:cNvSpPr>
          <p:nvPr>
            <p:ph sz="half" idx="16"/>
          </p:nvPr>
        </p:nvSpPr>
        <p:spPr>
          <a:xfrm>
            <a:off x="2286000" y="1447800"/>
            <a:ext cx="3124200" cy="2352675"/>
          </a:xfrm>
        </p:spPr>
        <p:txBody>
          <a:bodyPr>
            <a:normAutofit/>
          </a:bodyPr>
          <a:lstStyle>
            <a:lvl1pPr>
              <a:defRPr sz="2000">
                <a:solidFill>
                  <a:schemeClr val="bg1">
                    <a:lumMod val="85000"/>
                  </a:schemeClr>
                </a:solidFill>
              </a:defRPr>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smtClean="0"/>
              <a:t>Click to edit Master text styles</a:t>
            </a:r>
            <a:endParaRPr lang="en-US" dirty="0"/>
          </a:p>
        </p:txBody>
      </p:sp>
      <p:sp>
        <p:nvSpPr>
          <p:cNvPr id="11" name="Title 1"/>
          <p:cNvSpPr>
            <a:spLocks noGrp="1"/>
          </p:cNvSpPr>
          <p:nvPr>
            <p:ph type="title"/>
          </p:nvPr>
        </p:nvSpPr>
        <p:spPr>
          <a:xfrm>
            <a:off x="228600" y="-30162"/>
            <a:ext cx="6477000" cy="944562"/>
          </a:xfrm>
        </p:spPr>
        <p:txBody>
          <a:bodyPr/>
          <a:lstStyle>
            <a:lvl1pPr>
              <a:defRPr>
                <a:ln>
                  <a:solidFill>
                    <a:schemeClr val="accent5">
                      <a:lumMod val="75000"/>
                    </a:schemeClr>
                  </a:solidFill>
                </a:ln>
                <a:solidFill>
                  <a:schemeClr val="bg2">
                    <a:lumMod val="25000"/>
                  </a:schemeClr>
                </a:solidFill>
              </a:defRPr>
            </a:lvl1pPr>
          </a:lstStyle>
          <a:p>
            <a:r>
              <a:rPr lang="en-US" smtClean="0"/>
              <a:t>Click to edit Master title style</a:t>
            </a:r>
            <a:endParaRPr lang="en-US"/>
          </a:p>
        </p:txBody>
      </p:sp>
    </p:spTree>
    <p:extLst>
      <p:ext uri="{BB962C8B-B14F-4D97-AF65-F5344CB8AC3E}">
        <p14:creationId xmlns="" xmlns:p14="http://schemas.microsoft.com/office/powerpoint/2010/main" val="4017187599"/>
      </p:ext>
    </p:extLst>
  </p:cSld>
  <p:clrMapOvr>
    <a:masterClrMapping/>
  </p:clrMapOvr>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questions contact">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3886200" y="1600200"/>
            <a:ext cx="3048000" cy="3505200"/>
          </a:xfrm>
        </p:spPr>
        <p:txBody>
          <a:bodyPr/>
          <a:lstStyle>
            <a:lvl1pPr marL="0" indent="0" algn="ctr">
              <a:lnSpc>
                <a:spcPts val="1600"/>
              </a:lnSpc>
              <a:buNone/>
              <a:defRPr sz="140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smtClean="0"/>
              <a:t>Click to edit Master text styles</a:t>
            </a:r>
          </a:p>
        </p:txBody>
      </p:sp>
      <p:sp>
        <p:nvSpPr>
          <p:cNvPr id="12" name="Slide Number Placeholder 11"/>
          <p:cNvSpPr>
            <a:spLocks noGrp="1"/>
          </p:cNvSpPr>
          <p:nvPr>
            <p:ph type="sldNum" sz="quarter" idx="14"/>
          </p:nvPr>
        </p:nvSpPr>
        <p:spPr/>
        <p:txBody>
          <a:bodyPr/>
          <a:lstStyle/>
          <a:p>
            <a:fld id="{81582BD6-FC20-4557-852B-8433F8572D30}" type="slidenum">
              <a:rPr lang="en-US" smtClean="0"/>
              <a:pPr/>
              <a:t>‹#›</a:t>
            </a:fld>
            <a:endParaRPr lang="en-US" dirty="0"/>
          </a:p>
        </p:txBody>
      </p:sp>
      <p:sp>
        <p:nvSpPr>
          <p:cNvPr id="13" name="Footer Placeholder 12"/>
          <p:cNvSpPr>
            <a:spLocks noGrp="1"/>
          </p:cNvSpPr>
          <p:nvPr>
            <p:ph type="ftr" sz="quarter" idx="15"/>
          </p:nvPr>
        </p:nvSpPr>
        <p:spPr/>
        <p:txBody>
          <a:bodyPr/>
          <a:lstStyle/>
          <a:p>
            <a:endParaRPr lang="en-US" dirty="0"/>
          </a:p>
        </p:txBody>
      </p:sp>
      <p:sp>
        <p:nvSpPr>
          <p:cNvPr id="6" name="Title 1"/>
          <p:cNvSpPr>
            <a:spLocks noGrp="1"/>
          </p:cNvSpPr>
          <p:nvPr>
            <p:ph type="title"/>
          </p:nvPr>
        </p:nvSpPr>
        <p:spPr>
          <a:xfrm>
            <a:off x="2209800" y="274638"/>
            <a:ext cx="6477000" cy="944562"/>
          </a:xfrm>
        </p:spPr>
        <p:txBody>
          <a:bodyPr/>
          <a:lstStyle>
            <a:lvl1pPr>
              <a:defRPr>
                <a:ln>
                  <a:solidFill>
                    <a:schemeClr val="accent5">
                      <a:lumMod val="75000"/>
                    </a:schemeClr>
                  </a:solidFill>
                </a:ln>
                <a:solidFill>
                  <a:schemeClr val="accent5">
                    <a:lumMod val="60000"/>
                    <a:lumOff val="40000"/>
                  </a:schemeClr>
                </a:solidFill>
              </a:defRPr>
            </a:lvl1pPr>
          </a:lstStyle>
          <a:p>
            <a:r>
              <a:rPr lang="en-US" smtClean="0"/>
              <a:t>Click to edit Master title style</a:t>
            </a:r>
            <a:endParaRPr lang="en-US"/>
          </a:p>
        </p:txBody>
      </p:sp>
    </p:spTree>
    <p:extLst>
      <p:ext uri="{BB962C8B-B14F-4D97-AF65-F5344CB8AC3E}">
        <p14:creationId xmlns="" xmlns:p14="http://schemas.microsoft.com/office/powerpoint/2010/main" val="3048101439"/>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2" cstate="print">
            <a:extLst>
              <a:ext uri="{28A0092B-C50C-407E-A947-70E740481C1C}">
                <a14:useLocalDpi xmlns="" xmlns:a14="http://schemas.microsoft.com/office/drawing/2010/main" val="0"/>
              </a:ext>
            </a:extLst>
          </a:blip>
          <a:stretch>
            <a:fillRect/>
          </a:stretch>
        </p:blipFill>
        <p:spPr>
          <a:xfrm>
            <a:off x="0" y="0"/>
            <a:ext cx="9144000" cy="6858000"/>
          </a:xfrm>
          <a:prstGeom prst="rect">
            <a:avLst/>
          </a:prstGeom>
        </p:spPr>
      </p:pic>
      <p:pic>
        <p:nvPicPr>
          <p:cNvPr id="8" name="Picture 7"/>
          <p:cNvPicPr>
            <a:picLocks noChangeAspect="1"/>
          </p:cNvPicPr>
          <p:nvPr userDrawn="1"/>
        </p:nvPicPr>
        <p:blipFill>
          <a:blip r:embed="rId3" cstate="print">
            <a:extLst>
              <a:ext uri="{28A0092B-C50C-407E-A947-70E740481C1C}">
                <a14:useLocalDpi xmlns="" xmlns:a14="http://schemas.microsoft.com/office/drawing/2010/main" val="0"/>
              </a:ext>
            </a:extLst>
          </a:blip>
          <a:stretch>
            <a:fillRect/>
          </a:stretch>
        </p:blipFill>
        <p:spPr>
          <a:xfrm>
            <a:off x="-1219200" y="762000"/>
            <a:ext cx="7020345" cy="6858000"/>
          </a:xfrm>
          <a:prstGeom prst="rect">
            <a:avLst/>
          </a:prstGeom>
        </p:spPr>
      </p:pic>
      <p:sp>
        <p:nvSpPr>
          <p:cNvPr id="2" name="Title 1"/>
          <p:cNvSpPr>
            <a:spLocks noGrp="1"/>
          </p:cNvSpPr>
          <p:nvPr>
            <p:ph type="title"/>
          </p:nvPr>
        </p:nvSpPr>
        <p:spPr>
          <a:xfrm>
            <a:off x="2478087" y="1076325"/>
            <a:ext cx="6284913" cy="1362075"/>
          </a:xfrm>
        </p:spPr>
        <p:txBody>
          <a:bodyPr anchor="t"/>
          <a:lstStyle>
            <a:lvl1pPr algn="r">
              <a:defRPr sz="4000" b="1" cap="all">
                <a:ln>
                  <a:solidFill>
                    <a:schemeClr val="accent5">
                      <a:lumMod val="75000"/>
                    </a:schemeClr>
                  </a:solidFill>
                </a:ln>
                <a:solidFill>
                  <a:schemeClr val="bg2">
                    <a:lumMod val="25000"/>
                  </a:schemeClr>
                </a:solidFill>
              </a:defRPr>
            </a:lvl1pPr>
          </a:lstStyle>
          <a:p>
            <a:r>
              <a:rPr lang="en-US" dirty="0" smtClean="0"/>
              <a:t>Click to edit Master title style</a:t>
            </a:r>
            <a:endParaRPr lang="en-US" dirty="0"/>
          </a:p>
        </p:txBody>
      </p:sp>
      <p:sp>
        <p:nvSpPr>
          <p:cNvPr id="3" name="Text Placeholder 2"/>
          <p:cNvSpPr>
            <a:spLocks noGrp="1"/>
          </p:cNvSpPr>
          <p:nvPr>
            <p:ph type="body" idx="1"/>
          </p:nvPr>
        </p:nvSpPr>
        <p:spPr>
          <a:xfrm>
            <a:off x="2478087" y="-423862"/>
            <a:ext cx="6284913" cy="1500187"/>
          </a:xfrm>
        </p:spPr>
        <p:txBody>
          <a:bodyPr anchor="b"/>
          <a:lstStyle>
            <a:lvl1pPr marL="0" indent="0" algn="r">
              <a:buNone/>
              <a:defRPr sz="2000">
                <a:solidFill>
                  <a:schemeClr val="bg2">
                    <a:lumMod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smtClean="0"/>
              <a:t>Click to edit Master text styles</a:t>
            </a:r>
          </a:p>
        </p:txBody>
      </p:sp>
      <p:sp>
        <p:nvSpPr>
          <p:cNvPr id="4" name="Date Placeholder 3"/>
          <p:cNvSpPr>
            <a:spLocks noGrp="1"/>
          </p:cNvSpPr>
          <p:nvPr>
            <p:ph type="dt" sz="half" idx="10"/>
          </p:nvPr>
        </p:nvSpPr>
        <p:spPr/>
        <p:txBody>
          <a:bodyPr/>
          <a:lstStyle/>
          <a:p>
            <a:fld id="{88CCFEEC-E324-4A06-B67E-014F1287CDBD}" type="datetime1">
              <a:rPr lang="en-US" smtClean="0"/>
              <a:pPr/>
              <a:t>7/30/2013</a:t>
            </a:fld>
            <a:endParaRPr lang="en-US"/>
          </a:p>
        </p:txBody>
      </p:sp>
      <p:sp>
        <p:nvSpPr>
          <p:cNvPr id="5" name="Footer Placeholder 4"/>
          <p:cNvSpPr>
            <a:spLocks noGrp="1"/>
          </p:cNvSpPr>
          <p:nvPr>
            <p:ph type="ftr" sz="quarter" idx="11"/>
          </p:nvPr>
        </p:nvSpPr>
        <p:spPr>
          <a:xfrm>
            <a:off x="3124200" y="6400800"/>
            <a:ext cx="2895600" cy="365125"/>
          </a:xfrm>
        </p:spPr>
        <p:txBody>
          <a:bodyPr/>
          <a:lstStyle/>
          <a:p>
            <a:endParaRPr lang="en-US" dirty="0"/>
          </a:p>
        </p:txBody>
      </p:sp>
      <p:sp>
        <p:nvSpPr>
          <p:cNvPr id="6" name="Slide Number Placeholder 5"/>
          <p:cNvSpPr>
            <a:spLocks noGrp="1"/>
          </p:cNvSpPr>
          <p:nvPr>
            <p:ph type="sldNum" sz="quarter" idx="12"/>
          </p:nvPr>
        </p:nvSpPr>
        <p:spPr>
          <a:xfrm>
            <a:off x="6553200" y="6400800"/>
            <a:ext cx="2133600" cy="365125"/>
          </a:xfrm>
        </p:spPr>
        <p:txBody>
          <a:bodyPr/>
          <a:lstStyle/>
          <a:p>
            <a:fld id="{944DE186-3112-4AB8-AF78-FDBC8ACE92CB}" type="slidenum">
              <a:rPr lang="en-US" smtClean="0"/>
              <a:pPr/>
              <a:t>‹#›</a:t>
            </a:fld>
            <a:endParaRPr lang="en-US" dirty="0"/>
          </a:p>
        </p:txBody>
      </p:sp>
    </p:spTree>
    <p:extLst>
      <p:ext uri="{BB962C8B-B14F-4D97-AF65-F5344CB8AC3E}">
        <p14:creationId xmlns="" xmlns:p14="http://schemas.microsoft.com/office/powerpoint/2010/main" val="610782569"/>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pic>
        <p:nvPicPr>
          <p:cNvPr id="8" name="Picture 7"/>
          <p:cNvPicPr>
            <a:picLocks noChangeAspect="1"/>
          </p:cNvPicPr>
          <p:nvPr userDrawn="1"/>
        </p:nvPicPr>
        <p:blipFill>
          <a:blip r:embed="rId2" cstate="print">
            <a:extLst>
              <a:ext uri="{28A0092B-C50C-407E-A947-70E740481C1C}">
                <a14:useLocalDpi xmlns="" xmlns:a14="http://schemas.microsoft.com/office/drawing/2010/main" val="0"/>
              </a:ext>
            </a:extLst>
          </a:blip>
          <a:stretch>
            <a:fillRect/>
          </a:stretch>
        </p:blipFill>
        <p:spPr>
          <a:xfrm>
            <a:off x="0" y="0"/>
            <a:ext cx="9144000" cy="6858000"/>
          </a:xfrm>
          <a:prstGeom prst="rect">
            <a:avLst/>
          </a:prstGeom>
        </p:spPr>
      </p:pic>
      <p:sp>
        <p:nvSpPr>
          <p:cNvPr id="2" name="Title 1"/>
          <p:cNvSpPr>
            <a:spLocks noGrp="1"/>
          </p:cNvSpPr>
          <p:nvPr>
            <p:ph type="title"/>
          </p:nvPr>
        </p:nvSpPr>
        <p:spPr>
          <a:xfrm>
            <a:off x="152400" y="25052"/>
            <a:ext cx="6477000" cy="944562"/>
          </a:xfrm>
        </p:spPr>
        <p:txBody>
          <a:bodyPr vert="horz" lIns="91440" tIns="45720" rIns="91440" bIns="45720" rtlCol="0" anchor="ctr">
            <a:normAutofit/>
          </a:bodyPr>
          <a:lstStyle>
            <a:lvl1pPr>
              <a:defRPr lang="en-US">
                <a:ln>
                  <a:solidFill>
                    <a:schemeClr val="accent5">
                      <a:lumMod val="75000"/>
                    </a:schemeClr>
                  </a:solidFill>
                </a:ln>
                <a:solidFill>
                  <a:schemeClr val="bg2">
                    <a:lumMod val="25000"/>
                  </a:schemeClr>
                </a:solidFill>
              </a:defRPr>
            </a:lvl1pPr>
          </a:lstStyle>
          <a:p>
            <a:pPr lvl="0"/>
            <a:r>
              <a:rPr lang="en-US" smtClean="0"/>
              <a:t>Click to edit Master title style</a:t>
            </a:r>
            <a:endParaRPr lang="en-US"/>
          </a:p>
        </p:txBody>
      </p:sp>
      <p:sp>
        <p:nvSpPr>
          <p:cNvPr id="3" name="Content Placeholder 2"/>
          <p:cNvSpPr>
            <a:spLocks noGrp="1"/>
          </p:cNvSpPr>
          <p:nvPr>
            <p:ph sz="half" idx="1"/>
          </p:nvPr>
        </p:nvSpPr>
        <p:spPr>
          <a:xfrm>
            <a:off x="228600" y="1143000"/>
            <a:ext cx="3048000" cy="4754563"/>
          </a:xfrm>
        </p:spPr>
        <p:txBody>
          <a:bodyPr/>
          <a:lstStyle>
            <a:lvl1pPr>
              <a:defRPr sz="2800">
                <a:solidFill>
                  <a:schemeClr val="bg2">
                    <a:lumMod val="50000"/>
                  </a:schemeClr>
                </a:solidFill>
              </a:defRPr>
            </a:lvl1pPr>
            <a:lvl2pPr>
              <a:defRPr sz="2400">
                <a:solidFill>
                  <a:schemeClr val="bg2">
                    <a:lumMod val="50000"/>
                  </a:schemeClr>
                </a:solidFill>
              </a:defRPr>
            </a:lvl2pPr>
            <a:lvl3pPr>
              <a:defRPr sz="2000">
                <a:solidFill>
                  <a:schemeClr val="bg2">
                    <a:lumMod val="50000"/>
                  </a:schemeClr>
                </a:solidFill>
              </a:defRPr>
            </a:lvl3pPr>
            <a:lvl4pPr>
              <a:defRPr sz="1800">
                <a:solidFill>
                  <a:schemeClr val="bg2">
                    <a:lumMod val="50000"/>
                  </a:schemeClr>
                </a:solidFill>
              </a:defRPr>
            </a:lvl4pPr>
            <a:lvl5pPr>
              <a:defRPr sz="1800">
                <a:solidFill>
                  <a:schemeClr val="bg2">
                    <a:lumMod val="50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3581400" y="1143000"/>
            <a:ext cx="3048000" cy="4754563"/>
          </a:xfrm>
        </p:spPr>
        <p:txBody>
          <a:bodyPr/>
          <a:lstStyle>
            <a:lvl1pPr>
              <a:defRPr sz="2800">
                <a:solidFill>
                  <a:schemeClr val="bg2">
                    <a:lumMod val="50000"/>
                  </a:schemeClr>
                </a:solidFill>
              </a:defRPr>
            </a:lvl1pPr>
            <a:lvl2pPr>
              <a:defRPr sz="2400">
                <a:solidFill>
                  <a:schemeClr val="bg2">
                    <a:lumMod val="50000"/>
                  </a:schemeClr>
                </a:solidFill>
              </a:defRPr>
            </a:lvl2pPr>
            <a:lvl3pPr>
              <a:defRPr sz="2000">
                <a:solidFill>
                  <a:schemeClr val="bg2">
                    <a:lumMod val="50000"/>
                  </a:schemeClr>
                </a:solidFill>
              </a:defRPr>
            </a:lvl3pPr>
            <a:lvl4pPr>
              <a:defRPr sz="1800">
                <a:solidFill>
                  <a:schemeClr val="bg2">
                    <a:lumMod val="50000"/>
                  </a:schemeClr>
                </a:solidFill>
              </a:defRPr>
            </a:lvl4pPr>
            <a:lvl5pPr>
              <a:defRPr sz="1800">
                <a:solidFill>
                  <a:schemeClr val="bg2">
                    <a:lumMod val="50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A1111883-B3B6-4C45-B9B4-5D0679A0D7E1}" type="datetime1">
              <a:rPr lang="en-US" smtClean="0"/>
              <a:pPr/>
              <a:t>7/30/2013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44DE186-3112-4AB8-AF78-FDBC8ACE92CB}" type="slidenum">
              <a:rPr lang="en-US" smtClean="0"/>
              <a:pPr/>
              <a:t>‹#›</a:t>
            </a:fld>
            <a:endParaRPr lang="en-US"/>
          </a:p>
        </p:txBody>
      </p:sp>
    </p:spTree>
    <p:extLst>
      <p:ext uri="{BB962C8B-B14F-4D97-AF65-F5344CB8AC3E}">
        <p14:creationId xmlns="" xmlns:p14="http://schemas.microsoft.com/office/powerpoint/2010/main" val="1178812152"/>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bg>
      <p:bgPr>
        <a:solidFill>
          <a:schemeClr val="bg1">
            <a:lumMod val="95000"/>
          </a:schemeClr>
        </a:solidFill>
        <a:effectLst/>
      </p:bgPr>
    </p:bg>
    <p:spTree>
      <p:nvGrpSpPr>
        <p:cNvPr id="1" name=""/>
        <p:cNvGrpSpPr/>
        <p:nvPr/>
      </p:nvGrpSpPr>
      <p:grpSpPr>
        <a:xfrm>
          <a:off x="0" y="0"/>
          <a:ext cx="0" cy="0"/>
          <a:chOff x="0" y="0"/>
          <a:chExt cx="0" cy="0"/>
        </a:xfrm>
      </p:grpSpPr>
      <p:pic>
        <p:nvPicPr>
          <p:cNvPr id="12" name="Picture 11"/>
          <p:cNvPicPr>
            <a:picLocks noChangeAspect="1"/>
          </p:cNvPicPr>
          <p:nvPr userDrawn="1"/>
        </p:nvPicPr>
        <p:blipFill>
          <a:blip r:embed="rId2" cstate="print">
            <a:extLst>
              <a:ext uri="{28A0092B-C50C-407E-A947-70E740481C1C}">
                <a14:useLocalDpi xmlns="" xmlns:a14="http://schemas.microsoft.com/office/drawing/2010/main" val="0"/>
              </a:ext>
            </a:extLst>
          </a:blip>
          <a:stretch>
            <a:fillRect/>
          </a:stretch>
        </p:blipFill>
        <p:spPr>
          <a:xfrm>
            <a:off x="0" y="0"/>
            <a:ext cx="9144000" cy="6858000"/>
          </a:xfrm>
          <a:prstGeom prst="rect">
            <a:avLst/>
          </a:prstGeom>
        </p:spPr>
      </p:pic>
      <p:pic>
        <p:nvPicPr>
          <p:cNvPr id="13" name="Picture 12"/>
          <p:cNvPicPr>
            <a:picLocks noChangeAspect="1"/>
          </p:cNvPicPr>
          <p:nvPr userDrawn="1"/>
        </p:nvPicPr>
        <p:blipFill>
          <a:blip r:embed="rId3" cstate="print">
            <a:extLst>
              <a:ext uri="{28A0092B-C50C-407E-A947-70E740481C1C}">
                <a14:useLocalDpi xmlns="" xmlns:a14="http://schemas.microsoft.com/office/drawing/2010/main" val="0"/>
              </a:ext>
            </a:extLst>
          </a:blip>
          <a:stretch>
            <a:fillRect/>
          </a:stretch>
        </p:blipFill>
        <p:spPr>
          <a:xfrm>
            <a:off x="304800" y="0"/>
            <a:ext cx="9144000" cy="6858000"/>
          </a:xfrm>
          <a:prstGeom prst="rect">
            <a:avLst/>
          </a:prstGeom>
        </p:spPr>
      </p:pic>
      <p:sp>
        <p:nvSpPr>
          <p:cNvPr id="3" name="Text Placeholder 2"/>
          <p:cNvSpPr>
            <a:spLocks noGrp="1"/>
          </p:cNvSpPr>
          <p:nvPr>
            <p:ph type="body" idx="1"/>
          </p:nvPr>
        </p:nvSpPr>
        <p:spPr>
          <a:xfrm>
            <a:off x="152400" y="1219200"/>
            <a:ext cx="3200400" cy="639762"/>
          </a:xfrm>
        </p:spPr>
        <p:txBody>
          <a:bodyPr anchor="b"/>
          <a:lstStyle>
            <a:lvl1pPr marL="0" indent="0">
              <a:buNone/>
              <a:defRPr sz="2400" b="1">
                <a:ln>
                  <a:noFill/>
                </a:ln>
                <a:solidFill>
                  <a:schemeClr val="accent5">
                    <a:lumMod val="5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2" name="Title 1"/>
          <p:cNvSpPr>
            <a:spLocks noGrp="1"/>
          </p:cNvSpPr>
          <p:nvPr>
            <p:ph type="title"/>
          </p:nvPr>
        </p:nvSpPr>
        <p:spPr>
          <a:xfrm>
            <a:off x="762000" y="228600"/>
            <a:ext cx="6477000" cy="944562"/>
          </a:xfrm>
        </p:spPr>
        <p:txBody>
          <a:bodyPr/>
          <a:lstStyle>
            <a:lvl1pPr algn="l">
              <a:defRPr>
                <a:ln>
                  <a:solidFill>
                    <a:schemeClr val="accent5">
                      <a:lumMod val="75000"/>
                    </a:schemeClr>
                  </a:solidFill>
                </a:ln>
                <a:solidFill>
                  <a:schemeClr val="bg2">
                    <a:lumMod val="25000"/>
                  </a:schemeClr>
                </a:solidFill>
              </a:defRPr>
            </a:lvl1pPr>
          </a:lstStyle>
          <a:p>
            <a:r>
              <a:rPr lang="en-US" dirty="0" smtClean="0"/>
              <a:t>Click to edit Master title style</a:t>
            </a:r>
            <a:endParaRPr lang="en-US" dirty="0"/>
          </a:p>
        </p:txBody>
      </p:sp>
      <p:sp>
        <p:nvSpPr>
          <p:cNvPr id="4" name="Content Placeholder 3"/>
          <p:cNvSpPr>
            <a:spLocks noGrp="1"/>
          </p:cNvSpPr>
          <p:nvPr>
            <p:ph sz="half" idx="2"/>
          </p:nvPr>
        </p:nvSpPr>
        <p:spPr>
          <a:xfrm>
            <a:off x="152400" y="1858962"/>
            <a:ext cx="3200400" cy="3951288"/>
          </a:xfrm>
        </p:spPr>
        <p:txBody>
          <a:bodyPr/>
          <a:lstStyle>
            <a:lvl1pPr>
              <a:defRPr sz="2400">
                <a:solidFill>
                  <a:schemeClr val="bg2">
                    <a:lumMod val="50000"/>
                  </a:schemeClr>
                </a:solidFill>
              </a:defRPr>
            </a:lvl1pPr>
            <a:lvl2pPr>
              <a:defRPr sz="2000">
                <a:solidFill>
                  <a:schemeClr val="bg2">
                    <a:lumMod val="50000"/>
                  </a:schemeClr>
                </a:solidFill>
              </a:defRPr>
            </a:lvl2pPr>
            <a:lvl3pPr>
              <a:defRPr sz="1800">
                <a:solidFill>
                  <a:schemeClr val="bg2">
                    <a:lumMod val="50000"/>
                  </a:schemeClr>
                </a:solidFill>
              </a:defRPr>
            </a:lvl3pPr>
            <a:lvl4pPr>
              <a:defRPr sz="1600">
                <a:solidFill>
                  <a:schemeClr val="bg2">
                    <a:lumMod val="50000"/>
                  </a:schemeClr>
                </a:solidFill>
              </a:defRPr>
            </a:lvl4pPr>
            <a:lvl5pPr>
              <a:defRPr sz="1600">
                <a:solidFill>
                  <a:schemeClr val="bg2">
                    <a:lumMod val="50000"/>
                  </a:schemeClr>
                </a:solidFill>
              </a:defRPr>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4"/>
          <p:cNvSpPr>
            <a:spLocks noGrp="1"/>
          </p:cNvSpPr>
          <p:nvPr>
            <p:ph type="body" sz="quarter" idx="3"/>
          </p:nvPr>
        </p:nvSpPr>
        <p:spPr>
          <a:xfrm>
            <a:off x="3429000" y="1219200"/>
            <a:ext cx="3200400" cy="639762"/>
          </a:xfrm>
        </p:spPr>
        <p:txBody>
          <a:bodyPr anchor="b"/>
          <a:lstStyle>
            <a:lvl1pPr marL="0" indent="0">
              <a:buNone/>
              <a:defRPr sz="2400" b="1">
                <a:ln>
                  <a:noFill/>
                </a:ln>
                <a:solidFill>
                  <a:schemeClr val="accent5">
                    <a:lumMod val="5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6" name="Content Placeholder 5"/>
          <p:cNvSpPr>
            <a:spLocks noGrp="1"/>
          </p:cNvSpPr>
          <p:nvPr>
            <p:ph sz="quarter" idx="4"/>
          </p:nvPr>
        </p:nvSpPr>
        <p:spPr>
          <a:xfrm>
            <a:off x="3429000" y="1858962"/>
            <a:ext cx="3200400" cy="3951288"/>
          </a:xfrm>
        </p:spPr>
        <p:txBody>
          <a:bodyPr/>
          <a:lstStyle>
            <a:lvl1pPr>
              <a:defRPr sz="2400">
                <a:solidFill>
                  <a:schemeClr val="bg2">
                    <a:lumMod val="50000"/>
                  </a:schemeClr>
                </a:solidFill>
              </a:defRPr>
            </a:lvl1pPr>
            <a:lvl2pPr>
              <a:defRPr sz="2000">
                <a:solidFill>
                  <a:schemeClr val="bg2">
                    <a:lumMod val="50000"/>
                  </a:schemeClr>
                </a:solidFill>
              </a:defRPr>
            </a:lvl2pPr>
            <a:lvl3pPr>
              <a:defRPr sz="1800">
                <a:solidFill>
                  <a:schemeClr val="bg2">
                    <a:lumMod val="50000"/>
                  </a:schemeClr>
                </a:solidFill>
              </a:defRPr>
            </a:lvl3pPr>
            <a:lvl4pPr>
              <a:defRPr sz="1600">
                <a:solidFill>
                  <a:schemeClr val="bg2">
                    <a:lumMod val="50000"/>
                  </a:schemeClr>
                </a:solidFill>
              </a:defRPr>
            </a:lvl4pPr>
            <a:lvl5pPr>
              <a:defRPr sz="1600">
                <a:solidFill>
                  <a:schemeClr val="bg2">
                    <a:lumMod val="50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948580BD-255E-4F15-A11F-A6CECF644F2A}" type="datetime1">
              <a:rPr lang="en-US" smtClean="0"/>
              <a:pPr/>
              <a:t>7/30/2013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44DE186-3112-4AB8-AF78-FDBC8ACE92CB}" type="slidenum">
              <a:rPr lang="en-US" smtClean="0"/>
              <a:pPr/>
              <a:t>‹#›</a:t>
            </a:fld>
            <a:endParaRPr lang="en-US"/>
          </a:p>
        </p:txBody>
      </p:sp>
    </p:spTree>
    <p:extLst>
      <p:ext uri="{BB962C8B-B14F-4D97-AF65-F5344CB8AC3E}">
        <p14:creationId xmlns="" xmlns:p14="http://schemas.microsoft.com/office/powerpoint/2010/main" val="2672828371"/>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Title Only">
    <p:bg>
      <p:bgPr>
        <a:solidFill>
          <a:schemeClr val="bg1">
            <a:lumMod val="95000"/>
          </a:schemeClr>
        </a:solidFill>
        <a:effectLst/>
      </p:bgPr>
    </p:bg>
    <p:spTree>
      <p:nvGrpSpPr>
        <p:cNvPr id="1" name=""/>
        <p:cNvGrpSpPr/>
        <p:nvPr/>
      </p:nvGrpSpPr>
      <p:grpSpPr>
        <a:xfrm>
          <a:off x="0" y="0"/>
          <a:ext cx="0" cy="0"/>
          <a:chOff x="0" y="0"/>
          <a:chExt cx="0" cy="0"/>
        </a:xfrm>
      </p:grpSpPr>
      <p:pic>
        <p:nvPicPr>
          <p:cNvPr id="7" name="Picture 6" hidden="1"/>
          <p:cNvPicPr>
            <a:picLocks noChangeAspect="1"/>
          </p:cNvPicPr>
          <p:nvPr userDrawn="1"/>
        </p:nvPicPr>
        <p:blipFill>
          <a:blip r:embed="rId2" cstate="print">
            <a:extLst>
              <a:ext uri="{28A0092B-C50C-407E-A947-70E740481C1C}">
                <a14:useLocalDpi xmlns="" xmlns:a14="http://schemas.microsoft.com/office/drawing/2010/main" val="0"/>
              </a:ext>
            </a:extLst>
          </a:blip>
          <a:stretch>
            <a:fillRect/>
          </a:stretch>
        </p:blipFill>
        <p:spPr>
          <a:xfrm>
            <a:off x="0" y="0"/>
            <a:ext cx="9144000" cy="6858000"/>
          </a:xfrm>
          <a:prstGeom prst="rect">
            <a:avLst/>
          </a:prstGeom>
        </p:spPr>
      </p:pic>
      <p:sp>
        <p:nvSpPr>
          <p:cNvPr id="2" name="Title 1"/>
          <p:cNvSpPr>
            <a:spLocks noGrp="1"/>
          </p:cNvSpPr>
          <p:nvPr>
            <p:ph type="title"/>
          </p:nvPr>
        </p:nvSpPr>
        <p:spPr>
          <a:xfrm>
            <a:off x="1981200" y="0"/>
            <a:ext cx="6477000" cy="944562"/>
          </a:xfrm>
        </p:spPr>
        <p:txBody>
          <a:bodyPr/>
          <a:lstStyle>
            <a:lvl1pPr>
              <a:defRPr>
                <a:ln>
                  <a:solidFill>
                    <a:schemeClr val="accent5">
                      <a:lumMod val="75000"/>
                    </a:schemeClr>
                  </a:solidFill>
                </a:ln>
                <a:solidFill>
                  <a:schemeClr val="bg2">
                    <a:lumMod val="25000"/>
                  </a:schemeClr>
                </a:solidFill>
              </a:defRPr>
            </a:lvl1p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72A5C1F1-88D4-4DE0-8FA1-303054E9E674}" type="datetime1">
              <a:rPr lang="en-US" smtClean="0"/>
              <a:pPr/>
              <a:t>7/30/2013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44DE186-3112-4AB8-AF78-FDBC8ACE92CB}" type="slidenum">
              <a:rPr lang="en-US" smtClean="0"/>
              <a:pPr/>
              <a:t>‹#›</a:t>
            </a:fld>
            <a:endParaRPr lang="en-US"/>
          </a:p>
        </p:txBody>
      </p:sp>
      <p:pic>
        <p:nvPicPr>
          <p:cNvPr id="8" name="Picture 7"/>
          <p:cNvPicPr>
            <a:picLocks noChangeAspect="1"/>
          </p:cNvPicPr>
          <p:nvPr userDrawn="1"/>
        </p:nvPicPr>
        <p:blipFill>
          <a:blip r:embed="rId3" cstate="print">
            <a:extLst>
              <a:ext uri="{28A0092B-C50C-407E-A947-70E740481C1C}">
                <a14:useLocalDpi xmlns="" xmlns:a14="http://schemas.microsoft.com/office/drawing/2010/main" val="0"/>
              </a:ext>
            </a:extLst>
          </a:blip>
          <a:stretch>
            <a:fillRect/>
          </a:stretch>
        </p:blipFill>
        <p:spPr>
          <a:xfrm>
            <a:off x="0" y="76200"/>
            <a:ext cx="9144000" cy="6858000"/>
          </a:xfrm>
          <a:prstGeom prst="rect">
            <a:avLst/>
          </a:prstGeom>
        </p:spPr>
      </p:pic>
    </p:spTree>
    <p:extLst>
      <p:ext uri="{BB962C8B-B14F-4D97-AF65-F5344CB8AC3E}">
        <p14:creationId xmlns="" xmlns:p14="http://schemas.microsoft.com/office/powerpoint/2010/main" val="2731368719"/>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9A62FA1-1A5C-4B99-A763-1CB28FFE1B9C}" type="datetime1">
              <a:rPr lang="en-US" smtClean="0"/>
              <a:pPr/>
              <a:t>7/30/2013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44DE186-3112-4AB8-AF78-FDBC8ACE92CB}" type="slidenum">
              <a:rPr lang="en-US" smtClean="0"/>
              <a:pPr/>
              <a:t>‹#›</a:t>
            </a:fld>
            <a:endParaRPr lang="en-US"/>
          </a:p>
        </p:txBody>
      </p:sp>
    </p:spTree>
    <p:extLst>
      <p:ext uri="{BB962C8B-B14F-4D97-AF65-F5344CB8AC3E}">
        <p14:creationId xmlns="" xmlns:p14="http://schemas.microsoft.com/office/powerpoint/2010/main" val="2635885554"/>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Pr>
        <a:solidFill>
          <a:schemeClr val="bg1">
            <a:lumMod val="95000"/>
          </a:schemeClr>
        </a:solidFill>
        <a:effectLst/>
      </p:bgPr>
    </p:bg>
    <p:spTree>
      <p:nvGrpSpPr>
        <p:cNvPr id="1" name=""/>
        <p:cNvGrpSpPr/>
        <p:nvPr/>
      </p:nvGrpSpPr>
      <p:grpSpPr>
        <a:xfrm>
          <a:off x="0" y="0"/>
          <a:ext cx="0" cy="0"/>
          <a:chOff x="0" y="0"/>
          <a:chExt cx="0" cy="0"/>
        </a:xfrm>
      </p:grpSpPr>
      <p:pic>
        <p:nvPicPr>
          <p:cNvPr id="10" name="Picture 9"/>
          <p:cNvPicPr>
            <a:picLocks noChangeAspect="1"/>
          </p:cNvPicPr>
          <p:nvPr userDrawn="1"/>
        </p:nvPicPr>
        <p:blipFill>
          <a:blip r:embed="rId2" cstate="print">
            <a:extLst>
              <a:ext uri="{28A0092B-C50C-407E-A947-70E740481C1C}">
                <a14:useLocalDpi xmlns="" xmlns:a14="http://schemas.microsoft.com/office/drawing/2010/main" val="0"/>
              </a:ext>
            </a:extLst>
          </a:blip>
          <a:stretch>
            <a:fillRect/>
          </a:stretch>
        </p:blipFill>
        <p:spPr>
          <a:xfrm>
            <a:off x="-1066800" y="0"/>
            <a:ext cx="10210800" cy="6858000"/>
          </a:xfrm>
          <a:prstGeom prst="rect">
            <a:avLst/>
          </a:prstGeom>
        </p:spPr>
      </p:pic>
      <p:pic>
        <p:nvPicPr>
          <p:cNvPr id="11" name="Picture 10"/>
          <p:cNvPicPr>
            <a:picLocks noChangeAspect="1"/>
          </p:cNvPicPr>
          <p:nvPr userDrawn="1"/>
        </p:nvPicPr>
        <p:blipFill>
          <a:blip r:embed="rId3" cstate="print">
            <a:extLst>
              <a:ext uri="{28A0092B-C50C-407E-A947-70E740481C1C}">
                <a14:useLocalDpi xmlns="" xmlns:a14="http://schemas.microsoft.com/office/drawing/2010/main" val="0"/>
              </a:ext>
            </a:extLst>
          </a:blip>
          <a:stretch>
            <a:fillRect/>
          </a:stretch>
        </p:blipFill>
        <p:spPr>
          <a:xfrm>
            <a:off x="2032000" y="1495425"/>
            <a:ext cx="7112000" cy="5334000"/>
          </a:xfrm>
          <a:prstGeom prst="rect">
            <a:avLst/>
          </a:prstGeom>
        </p:spPr>
      </p:pic>
      <p:sp>
        <p:nvSpPr>
          <p:cNvPr id="2" name="Title 1"/>
          <p:cNvSpPr>
            <a:spLocks noGrp="1"/>
          </p:cNvSpPr>
          <p:nvPr>
            <p:ph type="title"/>
          </p:nvPr>
        </p:nvSpPr>
        <p:spPr>
          <a:xfrm>
            <a:off x="6553200" y="76200"/>
            <a:ext cx="2438400" cy="1162050"/>
          </a:xfrm>
        </p:spPr>
        <p:txBody>
          <a:bodyPr anchor="b"/>
          <a:lstStyle>
            <a:lvl1pPr algn="l">
              <a:defRPr sz="2000" b="1">
                <a:ln w="3175">
                  <a:noFill/>
                </a:ln>
                <a:solidFill>
                  <a:schemeClr val="bg2">
                    <a:lumMod val="90000"/>
                  </a:schemeClr>
                </a:solidFill>
              </a:defRPr>
            </a:lvl1pPr>
          </a:lstStyle>
          <a:p>
            <a:r>
              <a:rPr lang="en-US" smtClean="0"/>
              <a:t>Click to edit Master title style</a:t>
            </a:r>
            <a:endParaRPr lang="en-US"/>
          </a:p>
        </p:txBody>
      </p:sp>
      <p:sp>
        <p:nvSpPr>
          <p:cNvPr id="3" name="Content Placeholder 2"/>
          <p:cNvSpPr>
            <a:spLocks noGrp="1"/>
          </p:cNvSpPr>
          <p:nvPr>
            <p:ph idx="1"/>
          </p:nvPr>
        </p:nvSpPr>
        <p:spPr>
          <a:xfrm>
            <a:off x="304800" y="228600"/>
            <a:ext cx="399010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3"/>
          <p:cNvSpPr>
            <a:spLocks noGrp="1"/>
          </p:cNvSpPr>
          <p:nvPr>
            <p:ph type="body" sz="half" idx="2"/>
          </p:nvPr>
        </p:nvSpPr>
        <p:spPr>
          <a:xfrm>
            <a:off x="6553200" y="1238250"/>
            <a:ext cx="2438400" cy="4691063"/>
          </a:xfrm>
        </p:spPr>
        <p:txBody>
          <a:bodyPr/>
          <a:lstStyle>
            <a:lvl1pPr marL="0" indent="0">
              <a:buNone/>
              <a:defRPr sz="1400">
                <a:solidFill>
                  <a:schemeClr val="bg1">
                    <a:lumMod val="9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31BD18C-A63F-40A1-81CC-31EAB23DE96D}" type="datetime1">
              <a:rPr lang="en-US" smtClean="0"/>
              <a:pPr/>
              <a:t>7/30/2013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44DE186-3112-4AB8-AF78-FDBC8ACE92CB}" type="slidenum">
              <a:rPr lang="en-US" smtClean="0"/>
              <a:pPr/>
              <a:t>‹#›</a:t>
            </a:fld>
            <a:endParaRPr lang="en-US"/>
          </a:p>
        </p:txBody>
      </p:sp>
    </p:spTree>
    <p:extLst>
      <p:ext uri="{BB962C8B-B14F-4D97-AF65-F5344CB8AC3E}">
        <p14:creationId xmlns="" xmlns:p14="http://schemas.microsoft.com/office/powerpoint/2010/main" val="1066950293"/>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pic>
        <p:nvPicPr>
          <p:cNvPr id="9" name="Picture 8"/>
          <p:cNvPicPr>
            <a:picLocks noChangeAspect="1"/>
          </p:cNvPicPr>
          <p:nvPr userDrawn="1"/>
        </p:nvPicPr>
        <p:blipFill>
          <a:blip r:embed="rId2" cstate="print">
            <a:extLst>
              <a:ext uri="{28A0092B-C50C-407E-A947-70E740481C1C}">
                <a14:useLocalDpi xmlns="" xmlns:a14="http://schemas.microsoft.com/office/drawing/2010/main" val="0"/>
              </a:ext>
            </a:extLst>
          </a:blip>
          <a:stretch>
            <a:fillRect/>
          </a:stretch>
        </p:blipFill>
        <p:spPr>
          <a:xfrm>
            <a:off x="0" y="0"/>
            <a:ext cx="9144000" cy="6858000"/>
          </a:xfrm>
          <a:prstGeom prst="rect">
            <a:avLst/>
          </a:prstGeom>
        </p:spPr>
      </p:pic>
      <p:pic>
        <p:nvPicPr>
          <p:cNvPr id="10" name="Picture 9"/>
          <p:cNvPicPr>
            <a:picLocks noChangeAspect="1"/>
          </p:cNvPicPr>
          <p:nvPr userDrawn="1"/>
        </p:nvPicPr>
        <p:blipFill>
          <a:blip r:embed="rId3" cstate="print">
            <a:extLst>
              <a:ext uri="{28A0092B-C50C-407E-A947-70E740481C1C}">
                <a14:useLocalDpi xmlns="" xmlns:a14="http://schemas.microsoft.com/office/drawing/2010/main" val="0"/>
              </a:ext>
            </a:extLst>
          </a:blip>
          <a:stretch>
            <a:fillRect/>
          </a:stretch>
        </p:blipFill>
        <p:spPr>
          <a:xfrm>
            <a:off x="304800" y="0"/>
            <a:ext cx="9144000" cy="6858000"/>
          </a:xfrm>
          <a:prstGeom prst="rect">
            <a:avLst/>
          </a:prstGeom>
        </p:spPr>
      </p:pic>
      <p:sp>
        <p:nvSpPr>
          <p:cNvPr id="2" name="Title 1"/>
          <p:cNvSpPr>
            <a:spLocks noGrp="1"/>
          </p:cNvSpPr>
          <p:nvPr>
            <p:ph type="title"/>
          </p:nvPr>
        </p:nvSpPr>
        <p:spPr>
          <a:xfrm>
            <a:off x="457200" y="4648200"/>
            <a:ext cx="5486400" cy="566738"/>
          </a:xfrm>
        </p:spPr>
        <p:txBody>
          <a:bodyPr anchor="b"/>
          <a:lstStyle>
            <a:lvl1pPr algn="l">
              <a:defRPr sz="2000" b="1">
                <a:ln w="3175">
                  <a:noFill/>
                </a:ln>
                <a:solidFill>
                  <a:schemeClr val="bg2">
                    <a:lumMod val="25000"/>
                  </a:schemeClr>
                </a:solidFill>
              </a:defRPr>
            </a:lvl1pPr>
          </a:lstStyle>
          <a:p>
            <a:r>
              <a:rPr lang="en-US" smtClean="0"/>
              <a:t>Click to edit Master title style</a:t>
            </a:r>
            <a:endParaRPr lang="en-US"/>
          </a:p>
        </p:txBody>
      </p:sp>
      <p:sp>
        <p:nvSpPr>
          <p:cNvPr id="3" name="Picture Placeholder 2"/>
          <p:cNvSpPr>
            <a:spLocks noGrp="1"/>
          </p:cNvSpPr>
          <p:nvPr>
            <p:ph type="pic" idx="1"/>
          </p:nvPr>
        </p:nvSpPr>
        <p:spPr>
          <a:xfrm>
            <a:off x="3048000" y="533400"/>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457200" y="5214938"/>
            <a:ext cx="5486400" cy="804862"/>
          </a:xfrm>
        </p:spPr>
        <p:txBody>
          <a:bodyPr/>
          <a:lstStyle>
            <a:lvl1pPr marL="0" indent="0">
              <a:buNone/>
              <a:defRPr sz="1400">
                <a:solidFill>
                  <a:schemeClr val="bg2">
                    <a:lumMod val="5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smtClean="0"/>
              <a:t>Click to edit Master text styles</a:t>
            </a:r>
          </a:p>
        </p:txBody>
      </p:sp>
      <p:sp>
        <p:nvSpPr>
          <p:cNvPr id="5" name="Date Placeholder 4"/>
          <p:cNvSpPr>
            <a:spLocks noGrp="1"/>
          </p:cNvSpPr>
          <p:nvPr>
            <p:ph type="dt" sz="half" idx="10"/>
          </p:nvPr>
        </p:nvSpPr>
        <p:spPr/>
        <p:txBody>
          <a:bodyPr/>
          <a:lstStyle/>
          <a:p>
            <a:fld id="{6FCE2F11-CE79-4493-AADD-C6C338BE6779}" type="datetime1">
              <a:rPr lang="en-US" smtClean="0"/>
              <a:pPr/>
              <a:t>7/30/2013</a:t>
            </a:fld>
            <a:endParaRPr lang="en-US" dirty="0"/>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44DE186-3112-4AB8-AF78-FDBC8ACE92CB}" type="slidenum">
              <a:rPr lang="en-US" smtClean="0"/>
              <a:pPr/>
              <a:t>‹#›</a:t>
            </a:fld>
            <a:endParaRPr lang="en-US"/>
          </a:p>
        </p:txBody>
      </p:sp>
    </p:spTree>
    <p:extLst>
      <p:ext uri="{BB962C8B-B14F-4D97-AF65-F5344CB8AC3E}">
        <p14:creationId xmlns="" xmlns:p14="http://schemas.microsoft.com/office/powerpoint/2010/main" val="4234526316"/>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2.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8.xml"/><Relationship Id="rId13" Type="http://schemas.openxmlformats.org/officeDocument/2006/relationships/slideLayout" Target="../slideLayouts/slideLayout23.xml"/><Relationship Id="rId3" Type="http://schemas.openxmlformats.org/officeDocument/2006/relationships/slideLayout" Target="../slideLayouts/slideLayout13.xml"/><Relationship Id="rId7" Type="http://schemas.openxmlformats.org/officeDocument/2006/relationships/slideLayout" Target="../slideLayouts/slideLayout17.xml"/><Relationship Id="rId12" Type="http://schemas.openxmlformats.org/officeDocument/2006/relationships/slideLayout" Target="../slideLayouts/slideLayout22.xml"/><Relationship Id="rId2" Type="http://schemas.openxmlformats.org/officeDocument/2006/relationships/slideLayout" Target="../slideLayouts/slideLayout12.xml"/><Relationship Id="rId16" Type="http://schemas.openxmlformats.org/officeDocument/2006/relationships/image" Target="../media/image2.png"/><Relationship Id="rId1" Type="http://schemas.openxmlformats.org/officeDocument/2006/relationships/slideLayout" Target="../slideLayouts/slideLayout11.xml"/><Relationship Id="rId6" Type="http://schemas.openxmlformats.org/officeDocument/2006/relationships/slideLayout" Target="../slideLayouts/slideLayout16.xml"/><Relationship Id="rId11" Type="http://schemas.openxmlformats.org/officeDocument/2006/relationships/slideLayout" Target="../slideLayouts/slideLayout21.xml"/><Relationship Id="rId5" Type="http://schemas.openxmlformats.org/officeDocument/2006/relationships/slideLayout" Target="../slideLayouts/slideLayout15.xml"/><Relationship Id="rId15" Type="http://schemas.openxmlformats.org/officeDocument/2006/relationships/image" Target="../media/image1.png"/><Relationship Id="rId10" Type="http://schemas.openxmlformats.org/officeDocument/2006/relationships/slideLayout" Target="../slideLayouts/slideLayout20.xml"/><Relationship Id="rId4" Type="http://schemas.openxmlformats.org/officeDocument/2006/relationships/slideLayout" Target="../slideLayouts/slideLayout14.xml"/><Relationship Id="rId9" Type="http://schemas.openxmlformats.org/officeDocument/2006/relationships/slideLayout" Target="../slideLayouts/slideLayout19.xml"/><Relationship Id="rId1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pic>
        <p:nvPicPr>
          <p:cNvPr id="7" name="Picture 6"/>
          <p:cNvPicPr>
            <a:picLocks noChangeAspect="1"/>
          </p:cNvPicPr>
          <p:nvPr/>
        </p:nvPicPr>
        <p:blipFill>
          <a:blip r:embed="rId12" cstate="print">
            <a:extLst>
              <a:ext uri="{28A0092B-C50C-407E-A947-70E740481C1C}">
                <a14:useLocalDpi xmlns="" xmlns:a14="http://schemas.microsoft.com/office/drawing/2010/main" val="0"/>
              </a:ext>
            </a:extLst>
          </a:blip>
          <a:stretch>
            <a:fillRect/>
          </a:stretch>
        </p:blipFill>
        <p:spPr>
          <a:xfrm>
            <a:off x="0" y="0"/>
            <a:ext cx="9144000" cy="6858000"/>
          </a:xfrm>
          <a:prstGeom prst="rect">
            <a:avLst/>
          </a:prstGeom>
        </p:spPr>
      </p:pic>
      <p:pic>
        <p:nvPicPr>
          <p:cNvPr id="12" name="Picture 11"/>
          <p:cNvPicPr>
            <a:picLocks noChangeAspect="1"/>
          </p:cNvPicPr>
          <p:nvPr/>
        </p:nvPicPr>
        <p:blipFill>
          <a:blip r:embed="rId13" cstate="print">
            <a:extLst>
              <a:ext uri="{28A0092B-C50C-407E-A947-70E740481C1C}">
                <a14:useLocalDpi xmlns="" xmlns:a14="http://schemas.microsoft.com/office/drawing/2010/main" val="0"/>
              </a:ext>
            </a:extLst>
          </a:blip>
          <a:stretch>
            <a:fillRect/>
          </a:stretch>
        </p:blipFill>
        <p:spPr>
          <a:xfrm>
            <a:off x="304800" y="0"/>
            <a:ext cx="9144000" cy="6858000"/>
          </a:xfrm>
          <a:prstGeom prst="rect">
            <a:avLst/>
          </a:prstGeom>
        </p:spPr>
      </p:pic>
      <p:sp>
        <p:nvSpPr>
          <p:cNvPr id="2" name="Title Placeholder 1"/>
          <p:cNvSpPr>
            <a:spLocks noGrp="1"/>
          </p:cNvSpPr>
          <p:nvPr>
            <p:ph type="title"/>
          </p:nvPr>
        </p:nvSpPr>
        <p:spPr>
          <a:xfrm>
            <a:off x="1600200" y="0"/>
            <a:ext cx="6477000" cy="944562"/>
          </a:xfrm>
          <a:prstGeom prst="rect">
            <a:avLst/>
          </a:prstGeom>
        </p:spPr>
        <p:txBody>
          <a:bodyPr vert="horz" lIns="91440" tIns="45720" rIns="91440" bIns="45720" rtlCol="0" anchor="ctr">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1981200" y="731837"/>
            <a:ext cx="6477000" cy="4906963"/>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32F6FC4-88BA-4546-9975-4433A7C519F8}" type="datetime1">
              <a:rPr lang="en-US" smtClean="0"/>
              <a:pPr/>
              <a:t>7/30/2013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44DE186-3112-4AB8-AF78-FDBC8ACE92CB}" type="slidenum">
              <a:rPr lang="en-US" smtClean="0"/>
              <a:pPr/>
              <a:t>‹#›</a:t>
            </a:fld>
            <a:endParaRPr lang="en-US"/>
          </a:p>
        </p:txBody>
      </p:sp>
    </p:spTree>
    <p:extLst>
      <p:ext uri="{BB962C8B-B14F-4D97-AF65-F5344CB8AC3E}">
        <p14:creationId xmlns="" xmlns:p14="http://schemas.microsoft.com/office/powerpoint/2010/main" val="179309724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64" r:id="rId10"/>
  </p:sldLayoutIdLst>
  <p:timing>
    <p:tnLst>
      <p:par>
        <p:cTn id="1" dur="indefinite" restart="never" nodeType="tmRoot"/>
      </p:par>
    </p:tnLst>
  </p:timing>
  <p:hf hdr="0" ftr="0" dt="0"/>
  <p:txStyles>
    <p:titleStyle>
      <a:lvl1pPr algn="l" defTabSz="914400" rtl="0" eaLnBrk="1" latinLnBrk="0" hangingPunct="1">
        <a:spcBef>
          <a:spcPct val="0"/>
        </a:spcBef>
        <a:buNone/>
        <a:defRPr sz="3600" kern="1200">
          <a:ln>
            <a:solidFill>
              <a:schemeClr val="accent5">
                <a:lumMod val="50000"/>
              </a:schemeClr>
            </a:solidFill>
          </a:ln>
          <a:solidFill>
            <a:schemeClr val="bg2">
              <a:lumMod val="25000"/>
            </a:schemeClr>
          </a:solidFill>
          <a:latin typeface="+mj-lt"/>
          <a:ea typeface="+mj-ea"/>
          <a:cs typeface="+mj-cs"/>
        </a:defRPr>
      </a:lvl1pPr>
    </p:titleStyle>
    <p:bodyStyle>
      <a:lvl1pPr marL="0" indent="0" algn="l" defTabSz="914400" rtl="0" eaLnBrk="1" latinLnBrk="0" hangingPunct="1">
        <a:spcBef>
          <a:spcPct val="20000"/>
        </a:spcBef>
        <a:buFontTx/>
        <a:buNone/>
        <a:defRPr sz="3200" kern="1200">
          <a:solidFill>
            <a:schemeClr val="bg2">
              <a:lumMod val="50000"/>
            </a:schemeClr>
          </a:solidFill>
          <a:latin typeface="+mn-lt"/>
          <a:ea typeface="+mn-ea"/>
          <a:cs typeface="+mn-cs"/>
        </a:defRPr>
      </a:lvl1pPr>
      <a:lvl2pPr marL="0" indent="0" algn="l" defTabSz="914400" rtl="0" eaLnBrk="1" latinLnBrk="0" hangingPunct="1">
        <a:spcBef>
          <a:spcPct val="20000"/>
        </a:spcBef>
        <a:buFontTx/>
        <a:buNone/>
        <a:defRPr sz="2800" kern="1200">
          <a:solidFill>
            <a:schemeClr val="bg2">
              <a:lumMod val="50000"/>
            </a:schemeClr>
          </a:solidFill>
          <a:latin typeface="+mn-lt"/>
          <a:ea typeface="+mn-ea"/>
          <a:cs typeface="+mn-cs"/>
        </a:defRPr>
      </a:lvl2pPr>
      <a:lvl3pPr marL="0" indent="0" algn="l" defTabSz="914400" rtl="0" eaLnBrk="1" latinLnBrk="0" hangingPunct="1">
        <a:spcBef>
          <a:spcPct val="20000"/>
        </a:spcBef>
        <a:buFontTx/>
        <a:buNone/>
        <a:defRPr sz="2400" kern="1200">
          <a:solidFill>
            <a:schemeClr val="bg2">
              <a:lumMod val="50000"/>
            </a:schemeClr>
          </a:solidFill>
          <a:latin typeface="+mn-lt"/>
          <a:ea typeface="+mn-ea"/>
          <a:cs typeface="+mn-cs"/>
        </a:defRPr>
      </a:lvl3pPr>
      <a:lvl4pPr marL="0" indent="0" algn="l" defTabSz="914400" rtl="0" eaLnBrk="1" latinLnBrk="0" hangingPunct="1">
        <a:spcBef>
          <a:spcPct val="20000"/>
        </a:spcBef>
        <a:buFontTx/>
        <a:buNone/>
        <a:defRPr sz="2000" kern="1200">
          <a:solidFill>
            <a:schemeClr val="bg2">
              <a:lumMod val="50000"/>
            </a:schemeClr>
          </a:solidFill>
          <a:latin typeface="+mn-lt"/>
          <a:ea typeface="+mn-ea"/>
          <a:cs typeface="+mn-cs"/>
        </a:defRPr>
      </a:lvl4pPr>
      <a:lvl5pPr marL="0" indent="0" algn="l" defTabSz="914400" rtl="0" eaLnBrk="1" latinLnBrk="0" hangingPunct="1">
        <a:spcBef>
          <a:spcPct val="20000"/>
        </a:spcBef>
        <a:buFontTx/>
        <a:buNone/>
        <a:defRPr sz="2000" kern="1200">
          <a:solidFill>
            <a:schemeClr val="bg2">
              <a:lumMod val="50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lumMod val="95000"/>
          </a:schemeClr>
        </a:solidFill>
        <a:effectLst/>
      </p:bgPr>
    </p:bg>
    <p:spTree>
      <p:nvGrpSpPr>
        <p:cNvPr id="1" name=""/>
        <p:cNvGrpSpPr/>
        <p:nvPr/>
      </p:nvGrpSpPr>
      <p:grpSpPr>
        <a:xfrm>
          <a:off x="0" y="0"/>
          <a:ext cx="0" cy="0"/>
          <a:chOff x="0" y="0"/>
          <a:chExt cx="0" cy="0"/>
        </a:xfrm>
      </p:grpSpPr>
      <p:pic>
        <p:nvPicPr>
          <p:cNvPr id="7" name="Picture 6"/>
          <p:cNvPicPr>
            <a:picLocks noChangeAspect="1"/>
          </p:cNvPicPr>
          <p:nvPr/>
        </p:nvPicPr>
        <p:blipFill>
          <a:blip r:embed="rId15" cstate="print">
            <a:extLst>
              <a:ext uri="{28A0092B-C50C-407E-A947-70E740481C1C}">
                <a14:useLocalDpi xmlns="" xmlns:a14="http://schemas.microsoft.com/office/drawing/2010/main" val="0"/>
              </a:ext>
            </a:extLst>
          </a:blip>
          <a:stretch>
            <a:fillRect/>
          </a:stretch>
        </p:blipFill>
        <p:spPr>
          <a:xfrm>
            <a:off x="0" y="0"/>
            <a:ext cx="9144000" cy="6858000"/>
          </a:xfrm>
          <a:prstGeom prst="rect">
            <a:avLst/>
          </a:prstGeom>
        </p:spPr>
      </p:pic>
      <p:pic>
        <p:nvPicPr>
          <p:cNvPr id="12" name="Picture 11"/>
          <p:cNvPicPr>
            <a:picLocks noChangeAspect="1"/>
          </p:cNvPicPr>
          <p:nvPr/>
        </p:nvPicPr>
        <p:blipFill>
          <a:blip r:embed="rId16" cstate="print">
            <a:extLst>
              <a:ext uri="{28A0092B-C50C-407E-A947-70E740481C1C}">
                <a14:useLocalDpi xmlns="" xmlns:a14="http://schemas.microsoft.com/office/drawing/2010/main" val="0"/>
              </a:ext>
            </a:extLst>
          </a:blip>
          <a:stretch>
            <a:fillRect/>
          </a:stretch>
        </p:blipFill>
        <p:spPr>
          <a:xfrm>
            <a:off x="304800" y="0"/>
            <a:ext cx="9144000" cy="6858000"/>
          </a:xfrm>
          <a:prstGeom prst="rect">
            <a:avLst/>
          </a:prstGeom>
        </p:spPr>
      </p:pic>
      <p:sp>
        <p:nvSpPr>
          <p:cNvPr id="2" name="Title Placeholder 1"/>
          <p:cNvSpPr>
            <a:spLocks noGrp="1"/>
          </p:cNvSpPr>
          <p:nvPr>
            <p:ph type="title"/>
          </p:nvPr>
        </p:nvSpPr>
        <p:spPr>
          <a:xfrm>
            <a:off x="1600200" y="0"/>
            <a:ext cx="6477000" cy="944562"/>
          </a:xfrm>
          <a:prstGeom prst="rect">
            <a:avLst/>
          </a:prstGeom>
        </p:spPr>
        <p:txBody>
          <a:bodyPr vert="horz" lIns="91440" tIns="45720" rIns="91440" bIns="45720" rtlCol="0" anchor="ctr">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1981200" y="731837"/>
            <a:ext cx="6477000" cy="4906963"/>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D0C8E0A-BF94-42D0-BA73-7B2FCE615A3D}" type="datetime1">
              <a:rPr lang="en-US" smtClean="0"/>
              <a:pPr/>
              <a:t>7/30/2013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44DE186-3112-4AB8-AF78-FDBC8ACE92CB}" type="slidenum">
              <a:rPr lang="en-US" smtClean="0"/>
              <a:pPr/>
              <a:t>‹#›</a:t>
            </a:fld>
            <a:endParaRPr lang="en-US"/>
          </a:p>
        </p:txBody>
      </p:sp>
    </p:spTree>
    <p:extLst>
      <p:ext uri="{BB962C8B-B14F-4D97-AF65-F5344CB8AC3E}">
        <p14:creationId xmlns="" xmlns:p14="http://schemas.microsoft.com/office/powerpoint/2010/main" val="1846316193"/>
      </p:ext>
    </p:extLst>
  </p:cSld>
  <p:clrMap bg1="lt1" tx1="dk1" bg2="lt2" tx2="dk2" accent1="accent1" accent2="accent2" accent3="accent3" accent4="accent4" accent5="accent5" accent6="accent6" hlink="hlink" folHlink="folHlink"/>
  <p:sldLayoutIdLst>
    <p:sldLayoutId id="2147483666" r:id="rId1"/>
    <p:sldLayoutId id="2147483667" r:id="rId2"/>
    <p:sldLayoutId id="2147483668" r:id="rId3"/>
    <p:sldLayoutId id="2147483669" r:id="rId4"/>
    <p:sldLayoutId id="2147483670" r:id="rId5"/>
    <p:sldLayoutId id="2147483671" r:id="rId6"/>
    <p:sldLayoutId id="2147483672" r:id="rId7"/>
    <p:sldLayoutId id="2147483673" r:id="rId8"/>
    <p:sldLayoutId id="2147483674" r:id="rId9"/>
    <p:sldLayoutId id="2147483675" r:id="rId10"/>
    <p:sldLayoutId id="2147483676" r:id="rId11"/>
    <p:sldLayoutId id="2147483677" r:id="rId12"/>
    <p:sldLayoutId id="2147483678" r:id="rId13"/>
  </p:sldLayoutIdLst>
  <p:timing>
    <p:tnLst>
      <p:par>
        <p:cTn id="1" dur="indefinite" restart="never" nodeType="tmRoot"/>
      </p:par>
    </p:tnLst>
  </p:timing>
  <p:hf hdr="0" ftr="0" dt="0"/>
  <p:txStyles>
    <p:titleStyle>
      <a:lvl1pPr algn="l" defTabSz="914400" rtl="0" eaLnBrk="1" latinLnBrk="0" hangingPunct="1">
        <a:spcBef>
          <a:spcPct val="0"/>
        </a:spcBef>
        <a:buNone/>
        <a:defRPr sz="3600" kern="1200">
          <a:ln>
            <a:solidFill>
              <a:schemeClr val="accent5">
                <a:lumMod val="50000"/>
              </a:schemeClr>
            </a:solidFill>
          </a:ln>
          <a:solidFill>
            <a:schemeClr val="bg2">
              <a:lumMod val="25000"/>
            </a:schemeClr>
          </a:solidFill>
          <a:latin typeface="+mj-lt"/>
          <a:ea typeface="+mj-ea"/>
          <a:cs typeface="+mj-cs"/>
        </a:defRPr>
      </a:lvl1pPr>
    </p:titleStyle>
    <p:bodyStyle>
      <a:lvl1pPr marL="0" indent="0" algn="l" defTabSz="914400" rtl="0" eaLnBrk="1" latinLnBrk="0" hangingPunct="1">
        <a:spcBef>
          <a:spcPct val="20000"/>
        </a:spcBef>
        <a:buFontTx/>
        <a:buNone/>
        <a:defRPr sz="3200" kern="1200">
          <a:solidFill>
            <a:schemeClr val="bg2">
              <a:lumMod val="50000"/>
            </a:schemeClr>
          </a:solidFill>
          <a:latin typeface="+mn-lt"/>
          <a:ea typeface="+mn-ea"/>
          <a:cs typeface="+mn-cs"/>
        </a:defRPr>
      </a:lvl1pPr>
      <a:lvl2pPr marL="0" indent="0" algn="l" defTabSz="914400" rtl="0" eaLnBrk="1" latinLnBrk="0" hangingPunct="1">
        <a:spcBef>
          <a:spcPct val="20000"/>
        </a:spcBef>
        <a:buFontTx/>
        <a:buNone/>
        <a:defRPr sz="2800" kern="1200">
          <a:solidFill>
            <a:schemeClr val="bg2">
              <a:lumMod val="50000"/>
            </a:schemeClr>
          </a:solidFill>
          <a:latin typeface="+mn-lt"/>
          <a:ea typeface="+mn-ea"/>
          <a:cs typeface="+mn-cs"/>
        </a:defRPr>
      </a:lvl2pPr>
      <a:lvl3pPr marL="0" indent="0" algn="l" defTabSz="914400" rtl="0" eaLnBrk="1" latinLnBrk="0" hangingPunct="1">
        <a:spcBef>
          <a:spcPct val="20000"/>
        </a:spcBef>
        <a:buFontTx/>
        <a:buNone/>
        <a:defRPr sz="2400" kern="1200">
          <a:solidFill>
            <a:schemeClr val="bg2">
              <a:lumMod val="50000"/>
            </a:schemeClr>
          </a:solidFill>
          <a:latin typeface="+mn-lt"/>
          <a:ea typeface="+mn-ea"/>
          <a:cs typeface="+mn-cs"/>
        </a:defRPr>
      </a:lvl3pPr>
      <a:lvl4pPr marL="0" indent="0" algn="l" defTabSz="914400" rtl="0" eaLnBrk="1" latinLnBrk="0" hangingPunct="1">
        <a:spcBef>
          <a:spcPct val="20000"/>
        </a:spcBef>
        <a:buFontTx/>
        <a:buNone/>
        <a:defRPr sz="2000" kern="1200">
          <a:solidFill>
            <a:schemeClr val="bg2">
              <a:lumMod val="50000"/>
            </a:schemeClr>
          </a:solidFill>
          <a:latin typeface="+mn-lt"/>
          <a:ea typeface="+mn-ea"/>
          <a:cs typeface="+mn-cs"/>
        </a:defRPr>
      </a:lvl4pPr>
      <a:lvl5pPr marL="0" indent="0" algn="l" defTabSz="914400" rtl="0" eaLnBrk="1" latinLnBrk="0" hangingPunct="1">
        <a:spcBef>
          <a:spcPct val="20000"/>
        </a:spcBef>
        <a:buFontTx/>
        <a:buNone/>
        <a:defRPr sz="2000" kern="1200">
          <a:solidFill>
            <a:schemeClr val="bg2">
              <a:lumMod val="50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5.xml"/><Relationship Id="rId1" Type="http://schemas.openxmlformats.org/officeDocument/2006/relationships/slideLayout" Target="../slideLayouts/slideLayout16.xml"/></Relationships>
</file>

<file path=ppt/slides/_rels/slide1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6.xml"/><Relationship Id="rId1" Type="http://schemas.openxmlformats.org/officeDocument/2006/relationships/slideLayout" Target="../slideLayouts/slideLayout16.xml"/></Relationships>
</file>

<file path=ppt/slides/_rels/slide1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7.xml"/><Relationship Id="rId1" Type="http://schemas.openxmlformats.org/officeDocument/2006/relationships/slideLayout" Target="../slideLayouts/slideLayout16.xml"/><Relationship Id="rId4" Type="http://schemas.openxmlformats.org/officeDocument/2006/relationships/image" Target="../media/image12.png"/></Relationships>
</file>

<file path=ppt/slides/_rels/slide1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8.xml"/><Relationship Id="rId1" Type="http://schemas.openxmlformats.org/officeDocument/2006/relationships/slideLayout" Target="../slideLayouts/slideLayout16.xml"/></Relationships>
</file>

<file path=ppt/slides/_rels/slide1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9.xml"/><Relationship Id="rId1" Type="http://schemas.openxmlformats.org/officeDocument/2006/relationships/slideLayout" Target="../slideLayouts/slideLayout16.xml"/></Relationships>
</file>

<file path=ppt/slides/_rels/slide1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0.xml"/><Relationship Id="rId1" Type="http://schemas.openxmlformats.org/officeDocument/2006/relationships/slideLayout" Target="../slideLayouts/slideLayout16.xml"/></Relationships>
</file>

<file path=ppt/slides/_rels/slide1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1.xml"/><Relationship Id="rId1" Type="http://schemas.openxmlformats.org/officeDocument/2006/relationships/slideLayout" Target="../slideLayouts/slideLayout16.xml"/></Relationships>
</file>

<file path=ppt/slides/_rels/slide1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2.xml"/><Relationship Id="rId1" Type="http://schemas.openxmlformats.org/officeDocument/2006/relationships/slideLayout" Target="../slideLayouts/slideLayout17.xml"/></Relationships>
</file>

<file path=ppt/slides/_rels/slide1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3.xml"/><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4.xm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5.xml"/><Relationship Id="rId1" Type="http://schemas.openxmlformats.org/officeDocument/2006/relationships/slideLayout" Target="../slideLayouts/slideLayout16.xml"/></Relationships>
</file>

<file path=ppt/slides/_rels/slide2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7.xml"/><Relationship Id="rId1" Type="http://schemas.openxmlformats.org/officeDocument/2006/relationships/slideLayout" Target="../slideLayouts/slideLayout16.xml"/></Relationships>
</file>

<file path=ppt/slides/_rels/slide2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8.xml"/><Relationship Id="rId1" Type="http://schemas.openxmlformats.org/officeDocument/2006/relationships/slideLayout" Target="../slideLayouts/slideLayout17.xml"/></Relationships>
</file>

<file path=ppt/slides/_rels/slide2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9.xml"/><Relationship Id="rId1" Type="http://schemas.openxmlformats.org/officeDocument/2006/relationships/slideLayout" Target="../slideLayouts/slideLayout14.xml"/></Relationships>
</file>

<file path=ppt/slides/_rels/slide2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3.xml"/></Relationships>
</file>

<file path=ppt/slides/_rels/slide2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0.xml"/><Relationship Id="rId1" Type="http://schemas.openxmlformats.org/officeDocument/2006/relationships/slideLayout" Target="../slideLayouts/slideLayout16.xml"/></Relationships>
</file>

<file path=ppt/slides/_rels/slide2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1.xml"/><Relationship Id="rId1" Type="http://schemas.openxmlformats.org/officeDocument/2006/relationships/slideLayout" Target="../slideLayouts/slideLayout16.xml"/></Relationships>
</file>

<file path=ppt/slides/_rels/slide2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2.xml"/><Relationship Id="rId1" Type="http://schemas.openxmlformats.org/officeDocument/2006/relationships/slideLayout" Target="../slideLayouts/slideLayout16.xml"/></Relationships>
</file>

<file path=ppt/slides/_rels/slide2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3.xml"/><Relationship Id="rId1" Type="http://schemas.openxmlformats.org/officeDocument/2006/relationships/slideLayout" Target="../slideLayouts/slideLayout16.xml"/></Relationships>
</file>

<file path=ppt/slides/_rels/slide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2.xml"/></Relationships>
</file>

<file path=ppt/slides/_rels/slide3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4.xml"/><Relationship Id="rId1" Type="http://schemas.openxmlformats.org/officeDocument/2006/relationships/slideLayout" Target="../slideLayouts/slideLayout12.xml"/></Relationships>
</file>

<file path=ppt/slides/_rels/slide3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5.xml"/><Relationship Id="rId1" Type="http://schemas.openxmlformats.org/officeDocument/2006/relationships/slideLayout" Target="../slideLayouts/slideLayout16.xml"/></Relationships>
</file>

<file path=ppt/slides/_rels/slide3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6.xml"/><Relationship Id="rId1" Type="http://schemas.openxmlformats.org/officeDocument/2006/relationships/slideLayout" Target="../slideLayouts/slideLayout12.xml"/><Relationship Id="rId4" Type="http://schemas.openxmlformats.org/officeDocument/2006/relationships/image" Target="../media/image9.png"/></Relationships>
</file>

<file path=ppt/slides/_rels/slide3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7.xml"/><Relationship Id="rId1" Type="http://schemas.openxmlformats.org/officeDocument/2006/relationships/slideLayout" Target="../slideLayouts/slideLayout12.xml"/><Relationship Id="rId4" Type="http://schemas.openxmlformats.org/officeDocument/2006/relationships/image" Target="../media/image9.png"/></Relationships>
</file>

<file path=ppt/slides/_rels/slide3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8.xml"/><Relationship Id="rId1" Type="http://schemas.openxmlformats.org/officeDocument/2006/relationships/slideLayout" Target="../slideLayouts/slideLayout16.xml"/><Relationship Id="rId4" Type="http://schemas.openxmlformats.org/officeDocument/2006/relationships/image" Target="../media/image9.png"/></Relationships>
</file>

<file path=ppt/slides/_rels/slide3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9.xml"/><Relationship Id="rId1" Type="http://schemas.openxmlformats.org/officeDocument/2006/relationships/slideLayout" Target="../slideLayouts/slideLayout12.xml"/><Relationship Id="rId4" Type="http://schemas.openxmlformats.org/officeDocument/2006/relationships/image" Target="../media/image9.png"/></Relationships>
</file>

<file path=ppt/slides/_rels/slide3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30.xml"/><Relationship Id="rId1" Type="http://schemas.openxmlformats.org/officeDocument/2006/relationships/slideLayout" Target="../slideLayouts/slideLayout12.xml"/><Relationship Id="rId4" Type="http://schemas.openxmlformats.org/officeDocument/2006/relationships/image" Target="../media/image9.png"/></Relationships>
</file>

<file path=ppt/slides/_rels/slide3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31.xml"/><Relationship Id="rId1" Type="http://schemas.openxmlformats.org/officeDocument/2006/relationships/slideLayout" Target="../slideLayouts/slideLayout12.xml"/><Relationship Id="rId4" Type="http://schemas.openxmlformats.org/officeDocument/2006/relationships/image" Target="../media/image9.png"/></Relationships>
</file>

<file path=ppt/slides/_rels/slide3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32.xml"/><Relationship Id="rId1" Type="http://schemas.openxmlformats.org/officeDocument/2006/relationships/slideLayout" Target="../slideLayouts/slideLayout17.xml"/></Relationships>
</file>

<file path=ppt/slides/_rels/slide3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33.xml"/><Relationship Id="rId1" Type="http://schemas.openxmlformats.org/officeDocument/2006/relationships/slideLayout" Target="../slideLayouts/slideLayout17.xml"/></Relationships>
</file>

<file path=ppt/slides/_rels/slide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2.xml"/></Relationships>
</file>

<file path=ppt/slides/_rels/slide4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34.xml"/><Relationship Id="rId1" Type="http://schemas.openxmlformats.org/officeDocument/2006/relationships/slideLayout" Target="../slideLayouts/slideLayout17.xml"/></Relationships>
</file>

<file path=ppt/slides/_rels/slide4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35.xml"/><Relationship Id="rId1" Type="http://schemas.openxmlformats.org/officeDocument/2006/relationships/slideLayout" Target="../slideLayouts/slideLayout17.xml"/></Relationships>
</file>

<file path=ppt/slides/_rels/slide4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36.xml"/><Relationship Id="rId1" Type="http://schemas.openxmlformats.org/officeDocument/2006/relationships/slideLayout" Target="../slideLayouts/slideLayout17.xml"/></Relationships>
</file>

<file path=ppt/slides/_rels/slide4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37.xml"/><Relationship Id="rId1" Type="http://schemas.openxmlformats.org/officeDocument/2006/relationships/slideLayout" Target="../slideLayouts/slideLayout17.xml"/></Relationships>
</file>

<file path=ppt/slides/_rels/slide4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38.xml"/><Relationship Id="rId1" Type="http://schemas.openxmlformats.org/officeDocument/2006/relationships/slideLayout" Target="../slideLayouts/slideLayout17.xml"/></Relationships>
</file>

<file path=ppt/slides/_rels/slide4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39.xml"/><Relationship Id="rId1" Type="http://schemas.openxmlformats.org/officeDocument/2006/relationships/slideLayout" Target="../slideLayouts/slideLayout17.xml"/></Relationships>
</file>

<file path=ppt/slides/_rels/slide4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40.xml"/><Relationship Id="rId1" Type="http://schemas.openxmlformats.org/officeDocument/2006/relationships/slideLayout" Target="../slideLayouts/slideLayout17.xml"/></Relationships>
</file>

<file path=ppt/slides/_rels/slide4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41.xml"/><Relationship Id="rId1" Type="http://schemas.openxmlformats.org/officeDocument/2006/relationships/slideLayout" Target="../slideLayouts/slideLayout17.xml"/></Relationships>
</file>

<file path=ppt/slides/_rels/slide4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42.xml"/><Relationship Id="rId1" Type="http://schemas.openxmlformats.org/officeDocument/2006/relationships/slideLayout" Target="../slideLayouts/slideLayout17.xml"/></Relationships>
</file>

<file path=ppt/slides/_rels/slide4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43.xml"/><Relationship Id="rId1" Type="http://schemas.openxmlformats.org/officeDocument/2006/relationships/slideLayout" Target="../slideLayouts/slideLayout16.xml"/><Relationship Id="rId4" Type="http://schemas.openxmlformats.org/officeDocument/2006/relationships/image" Target="../media/image11.png"/></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0.png"/><Relationship Id="rId1" Type="http://schemas.openxmlformats.org/officeDocument/2006/relationships/slideLayout" Target="../slideLayouts/slideLayout6.xml"/></Relationships>
</file>

<file path=ppt/slides/_rels/slide5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4.png"/><Relationship Id="rId1" Type="http://schemas.openxmlformats.org/officeDocument/2006/relationships/slideLayout" Target="../slideLayouts/slideLayout4.xml"/></Relationships>
</file>

<file path=ppt/slides/_rels/slide51.xml.rels><?xml version="1.0" encoding="UTF-8" standalone="yes"?>
<Relationships xmlns="http://schemas.openxmlformats.org/package/2006/relationships"><Relationship Id="rId2" Type="http://schemas.openxmlformats.org/officeDocument/2006/relationships/image" Target="../media/image15.gif"/><Relationship Id="rId1" Type="http://schemas.openxmlformats.org/officeDocument/2006/relationships/slideLayout" Target="../slideLayouts/slideLayout10.xml"/></Relationships>
</file>

<file path=ppt/slides/_rels/slide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xml"/><Relationship Id="rId1" Type="http://schemas.openxmlformats.org/officeDocument/2006/relationships/slideLayout" Target="../slideLayouts/slideLayout16.xml"/></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2"/>
          <p:cNvSpPr>
            <a:spLocks noGrp="1" noChangeArrowheads="1"/>
          </p:cNvSpPr>
          <p:nvPr>
            <p:ph type="ctrTitle"/>
          </p:nvPr>
        </p:nvSpPr>
        <p:spPr>
          <a:xfrm>
            <a:off x="3048000" y="1600200"/>
            <a:ext cx="7772400" cy="1470025"/>
          </a:xfrm>
        </p:spPr>
        <p:txBody>
          <a:bodyPr>
            <a:noAutofit/>
          </a:bodyPr>
          <a:lstStyle/>
          <a:p>
            <a:r>
              <a:rPr lang="en-US" sz="4400" dirty="0" smtClean="0">
                <a:effectLst>
                  <a:outerShdw blurRad="38100" dist="38100" dir="2700000" algn="tl">
                    <a:srgbClr val="000000">
                      <a:alpha val="43137"/>
                    </a:srgbClr>
                  </a:outerShdw>
                  <a:reflection blurRad="6350" stA="14000" endPos="45500" dir="5400000" sy="-100000" algn="bl" rotWithShape="0"/>
                </a:effectLst>
              </a:rPr>
              <a:t>Leading and Developing </a:t>
            </a:r>
            <a:br>
              <a:rPr lang="en-US" sz="4400" dirty="0" smtClean="0">
                <a:effectLst>
                  <a:outerShdw blurRad="38100" dist="38100" dir="2700000" algn="tl">
                    <a:srgbClr val="000000">
                      <a:alpha val="43137"/>
                    </a:srgbClr>
                  </a:outerShdw>
                  <a:reflection blurRad="6350" stA="14000" endPos="45500" dir="5400000" sy="-100000" algn="bl" rotWithShape="0"/>
                </a:effectLst>
              </a:rPr>
            </a:br>
            <a:r>
              <a:rPr lang="en-US" sz="4400" dirty="0" smtClean="0">
                <a:effectLst>
                  <a:outerShdw blurRad="38100" dist="38100" dir="2700000" algn="tl">
                    <a:srgbClr val="000000">
                      <a:alpha val="43137"/>
                    </a:srgbClr>
                  </a:outerShdw>
                  <a:reflection blurRad="6350" stA="14000" endPos="45500" dir="5400000" sy="-100000" algn="bl" rotWithShape="0"/>
                </a:effectLst>
              </a:rPr>
              <a:t>High Performing Teams</a:t>
            </a:r>
          </a:p>
        </p:txBody>
      </p:sp>
      <p:sp>
        <p:nvSpPr>
          <p:cNvPr id="3" name="Subtitle 2"/>
          <p:cNvSpPr>
            <a:spLocks noGrp="1"/>
          </p:cNvSpPr>
          <p:nvPr>
            <p:ph type="subTitle" idx="1"/>
          </p:nvPr>
        </p:nvSpPr>
        <p:spPr>
          <a:xfrm>
            <a:off x="3200400" y="5943600"/>
            <a:ext cx="6400800" cy="762000"/>
          </a:xfrm>
        </p:spPr>
        <p:txBody>
          <a:bodyPr>
            <a:noAutofit/>
          </a:bodyPr>
          <a:lstStyle/>
          <a:p>
            <a:pPr algn="ctr"/>
            <a:r>
              <a:rPr lang="en-US" dirty="0" smtClean="0">
                <a:solidFill>
                  <a:schemeClr val="bg1"/>
                </a:solidFill>
                <a:latin typeface="Adobe Garamond Pro Bold" pitchFamily="18" charset="0"/>
              </a:rPr>
              <a:t>Larry D. Coble &amp; Ann W. Davis</a:t>
            </a:r>
          </a:p>
          <a:p>
            <a:pPr algn="ctr"/>
            <a:r>
              <a:rPr lang="en-US" dirty="0" smtClean="0">
                <a:solidFill>
                  <a:schemeClr val="bg1"/>
                </a:solidFill>
                <a:latin typeface="Adobe Garamond Pro Bold" pitchFamily="18" charset="0"/>
              </a:rPr>
              <a:t>School Leadership Services</a:t>
            </a:r>
            <a:endParaRPr lang="en-US" dirty="0">
              <a:solidFill>
                <a:schemeClr val="bg1"/>
              </a:solidFill>
              <a:latin typeface="Adobe Garamond Pro Bold" pitchFamily="18" charset="0"/>
            </a:endParaRPr>
          </a:p>
        </p:txBody>
      </p:sp>
      <p:sp>
        <p:nvSpPr>
          <p:cNvPr id="5" name="Slide Number Placeholder 4"/>
          <p:cNvSpPr>
            <a:spLocks noGrp="1"/>
          </p:cNvSpPr>
          <p:nvPr>
            <p:ph type="sldNum" sz="quarter" idx="12"/>
          </p:nvPr>
        </p:nvSpPr>
        <p:spPr/>
        <p:txBody>
          <a:bodyPr/>
          <a:lstStyle/>
          <a:p>
            <a:fld id="{944DE186-3112-4AB8-AF78-FDBC8ACE92CB}" type="slidenum">
              <a:rPr lang="en-US" smtClean="0"/>
              <a:pPr/>
              <a:t>1</a:t>
            </a:fld>
            <a:endParaRPr lang="en-US"/>
          </a:p>
        </p:txBody>
      </p:sp>
    </p:spTree>
    <p:extLst>
      <p:ext uri="{BB962C8B-B14F-4D97-AF65-F5344CB8AC3E}">
        <p14:creationId xmlns="" xmlns:p14="http://schemas.microsoft.com/office/powerpoint/2010/main" val="50036323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2" name="Rectangle 2"/>
          <p:cNvSpPr>
            <a:spLocks noGrp="1" noChangeArrowheads="1"/>
          </p:cNvSpPr>
          <p:nvPr>
            <p:ph type="title"/>
          </p:nvPr>
        </p:nvSpPr>
        <p:spPr>
          <a:xfrm>
            <a:off x="381000" y="304800"/>
            <a:ext cx="8077200" cy="944562"/>
          </a:xfrm>
        </p:spPr>
        <p:txBody>
          <a:bodyPr>
            <a:normAutofit/>
          </a:bodyPr>
          <a:lstStyle/>
          <a:p>
            <a:pPr algn="ctr" eaLnBrk="1" hangingPunct="1"/>
            <a:r>
              <a:rPr lang="en-US" sz="5400" b="1" dirty="0" smtClean="0">
                <a:solidFill>
                  <a:schemeClr val="tx1">
                    <a:lumMod val="95000"/>
                    <a:lumOff val="5000"/>
                  </a:schemeClr>
                </a:solidFill>
                <a:effectLst>
                  <a:outerShdw blurRad="38100" dist="38100" dir="2700000" algn="tl">
                    <a:srgbClr val="000000">
                      <a:alpha val="43137"/>
                    </a:srgbClr>
                  </a:outerShdw>
                </a:effectLst>
              </a:rPr>
              <a:t>A Team Is…</a:t>
            </a:r>
          </a:p>
        </p:txBody>
      </p:sp>
      <p:sp>
        <p:nvSpPr>
          <p:cNvPr id="12291" name="Slide Number Placeholder 4"/>
          <p:cNvSpPr>
            <a:spLocks noGrp="1"/>
          </p:cNvSpPr>
          <p:nvPr>
            <p:ph type="sldNum" sz="quarter" idx="12"/>
          </p:nvPr>
        </p:nvSpPr>
        <p:spPr>
          <a:noFill/>
        </p:spPr>
        <p:txBody>
          <a:bodyPr/>
          <a:lstStyle/>
          <a:p>
            <a:fld id="{7E3B4B52-26D0-45A7-A55C-081D00A63688}" type="slidenum">
              <a:rPr lang="en-US"/>
              <a:pPr/>
              <a:t>10</a:t>
            </a:fld>
            <a:endParaRPr lang="en-US"/>
          </a:p>
        </p:txBody>
      </p:sp>
      <p:sp>
        <p:nvSpPr>
          <p:cNvPr id="12293" name="Rectangle 3"/>
          <p:cNvSpPr>
            <a:spLocks noGrp="1" noChangeArrowheads="1"/>
          </p:cNvSpPr>
          <p:nvPr>
            <p:ph type="body" idx="4294967295"/>
          </p:nvPr>
        </p:nvSpPr>
        <p:spPr>
          <a:xfrm>
            <a:off x="381000" y="1676400"/>
            <a:ext cx="8458200" cy="2362200"/>
          </a:xfrm>
        </p:spPr>
        <p:txBody>
          <a:bodyPr>
            <a:normAutofit/>
          </a:bodyPr>
          <a:lstStyle/>
          <a:p>
            <a:pPr eaLnBrk="1" hangingPunct="1"/>
            <a:r>
              <a:rPr lang="en-US" sz="3600" b="1" dirty="0" smtClean="0">
                <a:solidFill>
                  <a:schemeClr val="tx1">
                    <a:lumMod val="95000"/>
                    <a:lumOff val="5000"/>
                  </a:schemeClr>
                </a:solidFill>
              </a:rPr>
              <a:t>What images come to mind when you hear the word “Team”?</a:t>
            </a:r>
          </a:p>
        </p:txBody>
      </p:sp>
      <p:pic>
        <p:nvPicPr>
          <p:cNvPr id="6" name="Picture 5"/>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304800" y="5867400"/>
            <a:ext cx="1063874" cy="762000"/>
          </a:xfrm>
          <a:prstGeom prst="rect">
            <a:avLst/>
          </a:prstGeom>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6" name="Rectangle 2"/>
          <p:cNvSpPr>
            <a:spLocks noGrp="1" noChangeArrowheads="1"/>
          </p:cNvSpPr>
          <p:nvPr>
            <p:ph type="title"/>
          </p:nvPr>
        </p:nvSpPr>
        <p:spPr>
          <a:xfrm>
            <a:off x="1981200" y="0"/>
            <a:ext cx="6477000" cy="838200"/>
          </a:xfrm>
        </p:spPr>
        <p:txBody>
          <a:bodyPr>
            <a:normAutofit/>
          </a:bodyPr>
          <a:lstStyle/>
          <a:p>
            <a:pPr eaLnBrk="1" hangingPunct="1"/>
            <a:r>
              <a:rPr lang="en-US" sz="4800" b="1" dirty="0" smtClean="0">
                <a:solidFill>
                  <a:schemeClr val="tx1">
                    <a:lumMod val="95000"/>
                    <a:lumOff val="5000"/>
                  </a:schemeClr>
                </a:solidFill>
                <a:effectLst>
                  <a:outerShdw blurRad="38100" dist="38100" dir="2700000" algn="tl">
                    <a:srgbClr val="000000">
                      <a:alpha val="43137"/>
                    </a:srgbClr>
                  </a:outerShdw>
                </a:effectLst>
              </a:rPr>
              <a:t>A Team Is…</a:t>
            </a:r>
          </a:p>
        </p:txBody>
      </p:sp>
      <p:sp>
        <p:nvSpPr>
          <p:cNvPr id="13315" name="Slide Number Placeholder 4"/>
          <p:cNvSpPr>
            <a:spLocks noGrp="1"/>
          </p:cNvSpPr>
          <p:nvPr>
            <p:ph type="sldNum" sz="quarter" idx="12"/>
          </p:nvPr>
        </p:nvSpPr>
        <p:spPr>
          <a:noFill/>
        </p:spPr>
        <p:txBody>
          <a:bodyPr/>
          <a:lstStyle/>
          <a:p>
            <a:fld id="{34626486-AD18-4F53-A1EA-E49B09F2CB24}" type="slidenum">
              <a:rPr lang="en-US"/>
              <a:pPr/>
              <a:t>11</a:t>
            </a:fld>
            <a:endParaRPr lang="en-US"/>
          </a:p>
        </p:txBody>
      </p:sp>
      <p:sp>
        <p:nvSpPr>
          <p:cNvPr id="175107" name="Rectangle 3"/>
          <p:cNvSpPr>
            <a:spLocks noGrp="1" noChangeArrowheads="1"/>
          </p:cNvSpPr>
          <p:nvPr>
            <p:ph type="body" idx="4294967295"/>
          </p:nvPr>
        </p:nvSpPr>
        <p:spPr>
          <a:xfrm>
            <a:off x="228600" y="762000"/>
            <a:ext cx="8915400" cy="4343400"/>
          </a:xfrm>
        </p:spPr>
        <p:txBody>
          <a:bodyPr>
            <a:noAutofit/>
          </a:bodyPr>
          <a:lstStyle/>
          <a:p>
            <a:pPr eaLnBrk="1" hangingPunct="1">
              <a:lnSpc>
                <a:spcPct val="90000"/>
              </a:lnSpc>
            </a:pPr>
            <a:r>
              <a:rPr lang="en-US" sz="2800" dirty="0" smtClean="0">
                <a:solidFill>
                  <a:schemeClr val="tx1">
                    <a:lumMod val="95000"/>
                    <a:lumOff val="5000"/>
                  </a:schemeClr>
                </a:solidFill>
                <a:latin typeface="Helvetica" pitchFamily="32" charset="0"/>
                <a:ea typeface="ヒラギノ角ゴ Pro W3" pitchFamily="32" charset="-128"/>
              </a:rPr>
              <a:t>“…</a:t>
            </a:r>
            <a:r>
              <a:rPr lang="en-US" sz="2800" dirty="0" smtClean="0">
                <a:solidFill>
                  <a:schemeClr val="tx1">
                    <a:lumMod val="95000"/>
                    <a:lumOff val="5000"/>
                  </a:schemeClr>
                </a:solidFill>
                <a:latin typeface="Helvetica" pitchFamily="32" charset="0"/>
              </a:rPr>
              <a:t>a group of individuals who work together to produce products or deliver services for which they are mutually accountable.” </a:t>
            </a:r>
            <a:br>
              <a:rPr lang="en-US" sz="2800" dirty="0" smtClean="0">
                <a:solidFill>
                  <a:schemeClr val="tx1">
                    <a:lumMod val="95000"/>
                    <a:lumOff val="5000"/>
                  </a:schemeClr>
                </a:solidFill>
                <a:latin typeface="Helvetica" pitchFamily="32" charset="0"/>
              </a:rPr>
            </a:br>
            <a:r>
              <a:rPr lang="en-US" sz="2000" i="1" dirty="0" smtClean="0">
                <a:solidFill>
                  <a:schemeClr val="tx1">
                    <a:lumMod val="95000"/>
                    <a:lumOff val="5000"/>
                  </a:schemeClr>
                </a:solidFill>
              </a:rPr>
              <a:t>-- </a:t>
            </a:r>
            <a:r>
              <a:rPr lang="en-US" sz="2000" i="1" dirty="0" err="1" smtClean="0">
                <a:solidFill>
                  <a:schemeClr val="tx1">
                    <a:lumMod val="95000"/>
                    <a:lumOff val="5000"/>
                  </a:schemeClr>
                </a:solidFill>
              </a:rPr>
              <a:t>Mohrman</a:t>
            </a:r>
            <a:r>
              <a:rPr lang="en-US" sz="2000" i="1" dirty="0" smtClean="0">
                <a:solidFill>
                  <a:schemeClr val="tx1">
                    <a:lumMod val="95000"/>
                    <a:lumOff val="5000"/>
                  </a:schemeClr>
                </a:solidFill>
              </a:rPr>
              <a:t> et al.</a:t>
            </a:r>
            <a:endParaRPr lang="en-US" sz="2800" dirty="0" smtClean="0">
              <a:solidFill>
                <a:schemeClr val="tx1">
                  <a:lumMod val="95000"/>
                  <a:lumOff val="5000"/>
                </a:schemeClr>
              </a:solidFill>
              <a:latin typeface="Helvetica" pitchFamily="32" charset="0"/>
              <a:ea typeface="ヒラギノ角ゴ Pro W3" pitchFamily="32" charset="-128"/>
            </a:endParaRPr>
          </a:p>
          <a:p>
            <a:pPr eaLnBrk="1" hangingPunct="1">
              <a:lnSpc>
                <a:spcPct val="90000"/>
              </a:lnSpc>
            </a:pPr>
            <a:r>
              <a:rPr lang="en-US" sz="2800" dirty="0" smtClean="0">
                <a:solidFill>
                  <a:schemeClr val="tx1">
                    <a:lumMod val="95000"/>
                    <a:lumOff val="5000"/>
                  </a:schemeClr>
                </a:solidFill>
                <a:latin typeface="Helvetica" pitchFamily="32" charset="0"/>
              </a:rPr>
              <a:t>“…a small number of people with complementary skills who are committed to a common purpose, performance goals, and approach for which they hold themselves mutually accountable.”</a:t>
            </a:r>
            <a:br>
              <a:rPr lang="en-US" sz="2800" dirty="0" smtClean="0">
                <a:solidFill>
                  <a:schemeClr val="tx1">
                    <a:lumMod val="95000"/>
                    <a:lumOff val="5000"/>
                  </a:schemeClr>
                </a:solidFill>
                <a:latin typeface="Helvetica" pitchFamily="32" charset="0"/>
              </a:rPr>
            </a:br>
            <a:r>
              <a:rPr lang="en-US" sz="2800" dirty="0" smtClean="0">
                <a:solidFill>
                  <a:schemeClr val="tx1">
                    <a:lumMod val="95000"/>
                    <a:lumOff val="5000"/>
                  </a:schemeClr>
                </a:solidFill>
                <a:latin typeface="Helvetica" pitchFamily="32" charset="0"/>
              </a:rPr>
              <a:t> </a:t>
            </a:r>
            <a:r>
              <a:rPr lang="en-US" sz="2400" i="1" dirty="0" smtClean="0">
                <a:solidFill>
                  <a:schemeClr val="tx1">
                    <a:lumMod val="95000"/>
                    <a:lumOff val="5000"/>
                  </a:schemeClr>
                </a:solidFill>
              </a:rPr>
              <a:t>-- </a:t>
            </a:r>
            <a:r>
              <a:rPr lang="en-US" sz="2400" i="1" dirty="0" err="1" smtClean="0">
                <a:solidFill>
                  <a:schemeClr val="tx1">
                    <a:lumMod val="95000"/>
                    <a:lumOff val="5000"/>
                  </a:schemeClr>
                </a:solidFill>
              </a:rPr>
              <a:t>Katzenbach</a:t>
            </a:r>
            <a:r>
              <a:rPr lang="en-US" sz="2400" i="1" dirty="0" smtClean="0">
                <a:solidFill>
                  <a:schemeClr val="tx1">
                    <a:lumMod val="95000"/>
                    <a:lumOff val="5000"/>
                  </a:schemeClr>
                </a:solidFill>
              </a:rPr>
              <a:t> and Smith</a:t>
            </a:r>
            <a:endParaRPr lang="en-US" sz="2800" i="1" dirty="0" smtClean="0">
              <a:solidFill>
                <a:schemeClr val="tx1">
                  <a:lumMod val="95000"/>
                  <a:lumOff val="5000"/>
                </a:schemeClr>
              </a:solidFill>
            </a:endParaRPr>
          </a:p>
          <a:p>
            <a:pPr eaLnBrk="1" hangingPunct="1">
              <a:lnSpc>
                <a:spcPct val="90000"/>
              </a:lnSpc>
            </a:pPr>
            <a:r>
              <a:rPr lang="en-US" sz="2800" i="1" dirty="0" smtClean="0">
                <a:solidFill>
                  <a:schemeClr val="tx1">
                    <a:lumMod val="95000"/>
                    <a:lumOff val="5000"/>
                  </a:schemeClr>
                </a:solidFill>
              </a:rPr>
              <a:t>“…</a:t>
            </a:r>
            <a:r>
              <a:rPr lang="en-US" sz="2800" dirty="0" smtClean="0">
                <a:solidFill>
                  <a:schemeClr val="tx1">
                    <a:lumMod val="95000"/>
                    <a:lumOff val="5000"/>
                  </a:schemeClr>
                </a:solidFill>
                <a:latin typeface="Helvetica" pitchFamily="32" charset="0"/>
              </a:rPr>
              <a:t>two or more people who must coordinate their activities to accomplish a common goal.” </a:t>
            </a:r>
            <a:br>
              <a:rPr lang="en-US" sz="2800" dirty="0" smtClean="0">
                <a:solidFill>
                  <a:schemeClr val="tx1">
                    <a:lumMod val="95000"/>
                    <a:lumOff val="5000"/>
                  </a:schemeClr>
                </a:solidFill>
                <a:latin typeface="Helvetica" pitchFamily="32" charset="0"/>
              </a:rPr>
            </a:br>
            <a:r>
              <a:rPr lang="en-US" sz="2400" i="1" dirty="0" smtClean="0">
                <a:solidFill>
                  <a:schemeClr val="tx1">
                    <a:lumMod val="95000"/>
                    <a:lumOff val="5000"/>
                  </a:schemeClr>
                </a:solidFill>
              </a:rPr>
              <a:t>-- </a:t>
            </a:r>
            <a:r>
              <a:rPr lang="en-US" sz="2400" i="1" dirty="0" err="1" smtClean="0">
                <a:solidFill>
                  <a:schemeClr val="tx1">
                    <a:lumMod val="95000"/>
                    <a:lumOff val="5000"/>
                  </a:schemeClr>
                </a:solidFill>
              </a:rPr>
              <a:t>Shonk</a:t>
            </a:r>
            <a:endParaRPr lang="en-US" sz="2800" i="1" dirty="0" smtClean="0">
              <a:solidFill>
                <a:schemeClr val="tx1">
                  <a:lumMod val="95000"/>
                  <a:lumOff val="5000"/>
                </a:schemeClr>
              </a:solidFill>
            </a:endParaRPr>
          </a:p>
        </p:txBody>
      </p:sp>
      <p:pic>
        <p:nvPicPr>
          <p:cNvPr id="6" name="Picture 5"/>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228600" y="5867400"/>
            <a:ext cx="1063874" cy="7620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175107">
                                            <p:txEl>
                                              <p:pRg st="0" end="0"/>
                                            </p:txEl>
                                          </p:spTgt>
                                        </p:tgtEl>
                                        <p:attrNameLst>
                                          <p:attrName>style.visibility</p:attrName>
                                        </p:attrNameLst>
                                      </p:cBhvr>
                                      <p:to>
                                        <p:strVal val="visible"/>
                                      </p:to>
                                    </p:set>
                                  </p:childTnLst>
                                  <p:subTnLst>
                                    <p:animClr>
                                      <p:cBhvr override="childStyle">
                                        <p:cTn dur="1" fill="hold" display="0" masterRel="nextClick" afterEffect="1"/>
                                        <p:tgtEl>
                                          <p:spTgt spid="175107">
                                            <p:txEl>
                                              <p:pRg st="0" end="0"/>
                                            </p:txEl>
                                          </p:spTgt>
                                        </p:tgtEl>
                                        <p:attrNameLst>
                                          <p:attrName>ppt_c</p:attrName>
                                        </p:attrNameLst>
                                      </p:cBhvr>
                                      <p:to>
                                        <a:srgbClr val="7B7B7B"/>
                                      </p:to>
                                    </p:animClr>
                                  </p:sub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5107">
                                            <p:txEl>
                                              <p:pRg st="1" end="1"/>
                                            </p:txEl>
                                          </p:spTgt>
                                        </p:tgtEl>
                                        <p:attrNameLst>
                                          <p:attrName>style.visibility</p:attrName>
                                        </p:attrNameLst>
                                      </p:cBhvr>
                                      <p:to>
                                        <p:strVal val="visible"/>
                                      </p:to>
                                    </p:set>
                                  </p:childTnLst>
                                  <p:subTnLst>
                                    <p:animClr>
                                      <p:cBhvr override="childStyle">
                                        <p:cTn dur="1" fill="hold" display="0" masterRel="nextClick" afterEffect="1"/>
                                        <p:tgtEl>
                                          <p:spTgt spid="175107">
                                            <p:txEl>
                                              <p:pRg st="1" end="1"/>
                                            </p:txEl>
                                          </p:spTgt>
                                        </p:tgtEl>
                                        <p:attrNameLst>
                                          <p:attrName>ppt_c</p:attrName>
                                        </p:attrNameLst>
                                      </p:cBhvr>
                                      <p:to>
                                        <a:srgbClr val="7B7B7B"/>
                                      </p:to>
                                    </p:animClr>
                                  </p:sub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75107">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5107"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944DE186-3112-4AB8-AF78-FDBC8ACE92CB}" type="slidenum">
              <a:rPr lang="en-US" smtClean="0"/>
              <a:pPr/>
              <a:t>12</a:t>
            </a:fld>
            <a:endParaRPr lang="en-US"/>
          </a:p>
        </p:txBody>
      </p:sp>
      <p:pic>
        <p:nvPicPr>
          <p:cNvPr id="9" name="Picture 8"/>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381000" y="6096000"/>
            <a:ext cx="1063874" cy="762000"/>
          </a:xfrm>
          <a:prstGeom prst="rect">
            <a:avLst/>
          </a:prstGeom>
        </p:spPr>
      </p:pic>
      <p:sp>
        <p:nvSpPr>
          <p:cNvPr id="10" name="Rectangle 3"/>
          <p:cNvSpPr txBox="1">
            <a:spLocks noChangeArrowheads="1"/>
          </p:cNvSpPr>
          <p:nvPr/>
        </p:nvSpPr>
        <p:spPr>
          <a:xfrm>
            <a:off x="533400" y="533400"/>
            <a:ext cx="8110537" cy="4191000"/>
          </a:xfrm>
          <a:prstGeom prst="rect">
            <a:avLst/>
          </a:prstGeom>
        </p:spPr>
        <p:txBody>
          <a:bodyPr/>
          <a:lstStyle/>
          <a:p>
            <a:pPr marL="0" marR="0" lvl="0" indent="0" algn="l" defTabSz="914400" rtl="0" eaLnBrk="1" fontAlgn="auto" latinLnBrk="0" hangingPunct="1">
              <a:lnSpc>
                <a:spcPct val="100000"/>
              </a:lnSpc>
              <a:spcBef>
                <a:spcPct val="20000"/>
              </a:spcBef>
              <a:spcAft>
                <a:spcPts val="0"/>
              </a:spcAft>
              <a:buClrTx/>
              <a:buSzTx/>
              <a:buFontTx/>
              <a:buNone/>
              <a:tabLst/>
              <a:defRPr/>
            </a:pPr>
            <a:r>
              <a:rPr kumimoji="0" lang="en-US" sz="4000" b="1" i="0" u="none" strike="noStrike" kern="1200" cap="none" spc="0" normalizeH="0" baseline="0" noProof="0" dirty="0" smtClean="0">
                <a:ln>
                  <a:noFill/>
                </a:ln>
                <a:solidFill>
                  <a:schemeClr val="tx1">
                    <a:lumMod val="95000"/>
                    <a:lumOff val="5000"/>
                  </a:schemeClr>
                </a:solidFill>
                <a:effectLst/>
                <a:uLnTx/>
                <a:uFillTx/>
                <a:latin typeface="+mn-lt"/>
                <a:ea typeface="+mn-ea"/>
                <a:cs typeface="+mn-cs"/>
              </a:rPr>
              <a:t>Identify the kinds of teams that exist in your school.</a:t>
            </a:r>
          </a:p>
        </p:txBody>
      </p:sp>
      <p:pic>
        <p:nvPicPr>
          <p:cNvPr id="4098" name="Picture 2" descr="C:\Documents and Settings\Administrator\Desktop\Puzzle pieces\group_meeting_puzzle_final_step_800_clr.png"/>
          <p:cNvPicPr>
            <a:picLocks noChangeAspect="1" noChangeArrowheads="1"/>
          </p:cNvPicPr>
          <p:nvPr/>
        </p:nvPicPr>
        <p:blipFill>
          <a:blip r:embed="rId4" cstate="print"/>
          <a:srcRect/>
          <a:stretch>
            <a:fillRect/>
          </a:stretch>
        </p:blipFill>
        <p:spPr bwMode="auto">
          <a:xfrm>
            <a:off x="2057400" y="2362200"/>
            <a:ext cx="5874327" cy="4038600"/>
          </a:xfrm>
          <a:prstGeom prst="rect">
            <a:avLst/>
          </a:prstGeom>
          <a:noFill/>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944DE186-3112-4AB8-AF78-FDBC8ACE92CB}" type="slidenum">
              <a:rPr lang="en-US" smtClean="0"/>
              <a:pPr/>
              <a:t>13</a:t>
            </a:fld>
            <a:endParaRPr lang="en-US"/>
          </a:p>
        </p:txBody>
      </p:sp>
      <p:pic>
        <p:nvPicPr>
          <p:cNvPr id="9" name="Picture 8"/>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0" y="5867400"/>
            <a:ext cx="1063874" cy="762000"/>
          </a:xfrm>
          <a:prstGeom prst="rect">
            <a:avLst/>
          </a:prstGeom>
        </p:spPr>
      </p:pic>
      <p:sp>
        <p:nvSpPr>
          <p:cNvPr id="5" name="Rectangle 3"/>
          <p:cNvSpPr txBox="1">
            <a:spLocks noChangeArrowheads="1"/>
          </p:cNvSpPr>
          <p:nvPr/>
        </p:nvSpPr>
        <p:spPr>
          <a:xfrm>
            <a:off x="381000" y="1143000"/>
            <a:ext cx="8534400" cy="4572000"/>
          </a:xfrm>
          <a:prstGeom prst="rect">
            <a:avLst/>
          </a:prstGeom>
        </p:spPr>
        <p:txBody>
          <a:bodyPr/>
          <a:lstStyle/>
          <a:p>
            <a:pPr marL="0" marR="0" lvl="0" indent="0" algn="l" defTabSz="914400" rtl="0" eaLnBrk="1" fontAlgn="auto" latinLnBrk="0" hangingPunct="1">
              <a:lnSpc>
                <a:spcPct val="90000"/>
              </a:lnSpc>
              <a:spcBef>
                <a:spcPct val="20000"/>
              </a:spcBef>
              <a:spcAft>
                <a:spcPts val="0"/>
              </a:spcAft>
              <a:buClrTx/>
              <a:buSzTx/>
              <a:buFont typeface="Arial" pitchFamily="34" charset="0"/>
              <a:buChar char="•"/>
              <a:tabLst/>
              <a:defRPr/>
            </a:pPr>
            <a:r>
              <a:rPr kumimoji="0" lang="en-US" sz="2800" b="0" i="0" u="none" strike="noStrike" kern="1200" cap="none" spc="0" normalizeH="0" baseline="0" noProof="0" dirty="0" smtClean="0">
                <a:ln>
                  <a:noFill/>
                </a:ln>
                <a:solidFill>
                  <a:schemeClr val="tx1">
                    <a:lumMod val="95000"/>
                    <a:lumOff val="5000"/>
                  </a:schemeClr>
                </a:solidFill>
                <a:effectLst/>
                <a:uLnTx/>
                <a:uFillTx/>
                <a:latin typeface="+mn-lt"/>
                <a:ea typeface="+mn-ea"/>
                <a:cs typeface="+mn-cs"/>
              </a:rPr>
              <a:t>Teams generally have a stronger sense of identification among their members than do groups.</a:t>
            </a:r>
          </a:p>
          <a:p>
            <a:pPr marL="0" marR="0" lvl="0" indent="0" algn="l" defTabSz="914400" rtl="0" eaLnBrk="1" fontAlgn="auto" latinLnBrk="0" hangingPunct="1">
              <a:lnSpc>
                <a:spcPct val="90000"/>
              </a:lnSpc>
              <a:spcBef>
                <a:spcPct val="20000"/>
              </a:spcBef>
              <a:spcAft>
                <a:spcPts val="0"/>
              </a:spcAft>
              <a:buClrTx/>
              <a:buSzTx/>
              <a:buFont typeface="Arial" pitchFamily="34" charset="0"/>
              <a:buChar char="•"/>
              <a:tabLst/>
              <a:defRPr/>
            </a:pPr>
            <a:r>
              <a:rPr kumimoji="0" lang="en-US" sz="2800" b="0" i="0" u="none" strike="noStrike" kern="1200" cap="none" spc="0" normalizeH="0" baseline="0" noProof="0" dirty="0" smtClean="0">
                <a:ln>
                  <a:noFill/>
                </a:ln>
                <a:solidFill>
                  <a:schemeClr val="tx1">
                    <a:lumMod val="95000"/>
                    <a:lumOff val="5000"/>
                  </a:schemeClr>
                </a:solidFill>
                <a:effectLst/>
                <a:uLnTx/>
                <a:uFillTx/>
                <a:latin typeface="+mn-lt"/>
                <a:ea typeface="+mn-ea"/>
                <a:cs typeface="+mn-cs"/>
              </a:rPr>
              <a:t>Teams have common goals or tasks, which may range from the development of a new product to an athletic league championship.</a:t>
            </a:r>
          </a:p>
          <a:p>
            <a:pPr marL="0" marR="0" lvl="0" indent="0" algn="l" defTabSz="914400" rtl="0" eaLnBrk="1" fontAlgn="auto" latinLnBrk="0" hangingPunct="1">
              <a:lnSpc>
                <a:spcPct val="90000"/>
              </a:lnSpc>
              <a:spcBef>
                <a:spcPct val="20000"/>
              </a:spcBef>
              <a:spcAft>
                <a:spcPts val="0"/>
              </a:spcAft>
              <a:buClrTx/>
              <a:buSzTx/>
              <a:buFont typeface="Arial" pitchFamily="34" charset="0"/>
              <a:buChar char="•"/>
              <a:tabLst/>
              <a:defRPr/>
            </a:pPr>
            <a:r>
              <a:rPr kumimoji="0" lang="en-US" sz="2800" b="0" i="0" u="none" strike="noStrike" kern="1200" cap="none" spc="0" normalizeH="0" baseline="0" noProof="0" dirty="0" smtClean="0">
                <a:ln>
                  <a:noFill/>
                </a:ln>
                <a:solidFill>
                  <a:schemeClr val="tx1">
                    <a:lumMod val="95000"/>
                    <a:lumOff val="5000"/>
                  </a:schemeClr>
                </a:solidFill>
                <a:effectLst/>
                <a:uLnTx/>
                <a:uFillTx/>
                <a:latin typeface="+mn-lt"/>
                <a:ea typeface="+mn-ea"/>
                <a:cs typeface="+mn-cs"/>
              </a:rPr>
              <a:t>Task interdependence typically is greater with teams than with groups.</a:t>
            </a:r>
          </a:p>
          <a:p>
            <a:pPr marL="0" marR="0" lvl="0" indent="0" algn="l" defTabSz="914400" rtl="0" eaLnBrk="1" fontAlgn="auto" latinLnBrk="0" hangingPunct="1">
              <a:lnSpc>
                <a:spcPct val="90000"/>
              </a:lnSpc>
              <a:spcBef>
                <a:spcPct val="20000"/>
              </a:spcBef>
              <a:spcAft>
                <a:spcPts val="0"/>
              </a:spcAft>
              <a:buClrTx/>
              <a:buSzTx/>
              <a:buFont typeface="Arial" pitchFamily="34" charset="0"/>
              <a:buChar char="•"/>
              <a:tabLst/>
              <a:defRPr/>
            </a:pPr>
            <a:r>
              <a:rPr kumimoji="0" lang="en-US" sz="2800" b="0" i="0" u="none" strike="noStrike" kern="1200" cap="none" spc="0" normalizeH="0" baseline="0" noProof="0" dirty="0" smtClean="0">
                <a:ln>
                  <a:noFill/>
                </a:ln>
                <a:solidFill>
                  <a:schemeClr val="tx1">
                    <a:lumMod val="95000"/>
                    <a:lumOff val="5000"/>
                  </a:schemeClr>
                </a:solidFill>
                <a:effectLst/>
                <a:uLnTx/>
                <a:uFillTx/>
                <a:latin typeface="+mn-lt"/>
                <a:ea typeface="+mn-ea"/>
                <a:cs typeface="+mn-cs"/>
              </a:rPr>
              <a:t>Team members often have more differentiated and specialized roles than group members.</a:t>
            </a:r>
            <a:r>
              <a:rPr kumimoji="0" lang="en-US" sz="2400" b="0" i="0" u="none" strike="noStrike" kern="1200" cap="none" spc="0" normalizeH="0" baseline="0" noProof="0" dirty="0" smtClean="0">
                <a:ln>
                  <a:noFill/>
                </a:ln>
                <a:solidFill>
                  <a:schemeClr val="tx1">
                    <a:lumMod val="95000"/>
                    <a:lumOff val="5000"/>
                  </a:schemeClr>
                </a:solidFill>
                <a:effectLst/>
                <a:uLnTx/>
                <a:uFillTx/>
                <a:latin typeface="Times" pitchFamily="32" charset="0"/>
                <a:ea typeface="+mn-ea"/>
                <a:cs typeface="+mn-cs"/>
              </a:rPr>
              <a:t> </a:t>
            </a:r>
          </a:p>
        </p:txBody>
      </p:sp>
      <p:sp>
        <p:nvSpPr>
          <p:cNvPr id="7" name="Rectangle 2"/>
          <p:cNvSpPr>
            <a:spLocks noGrp="1" noChangeArrowheads="1"/>
          </p:cNvSpPr>
          <p:nvPr>
            <p:ph type="title"/>
          </p:nvPr>
        </p:nvSpPr>
        <p:spPr>
          <a:xfrm>
            <a:off x="457200" y="0"/>
            <a:ext cx="8162925" cy="1090613"/>
          </a:xfrm>
        </p:spPr>
        <p:txBody>
          <a:bodyPr>
            <a:normAutofit/>
          </a:bodyPr>
          <a:lstStyle/>
          <a:p>
            <a:pPr algn="ctr" eaLnBrk="1" hangingPunct="1"/>
            <a:r>
              <a:rPr lang="en-US" sz="4000" dirty="0" smtClean="0">
                <a:solidFill>
                  <a:schemeClr val="tx1">
                    <a:lumMod val="95000"/>
                    <a:lumOff val="5000"/>
                  </a:schemeClr>
                </a:solidFill>
              </a:rPr>
              <a:t>Teams vs. Groups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subTnLst>
                                    <p:animClr>
                                      <p:cBhvr override="childStyle">
                                        <p:cTn dur="1" fill="hold" display="0" masterRel="nextClick" afterEffect="1"/>
                                        <p:tgtEl>
                                          <p:spTgt spid="5">
                                            <p:txEl>
                                              <p:pRg st="0" end="0"/>
                                            </p:txEl>
                                          </p:spTgt>
                                        </p:tgtEl>
                                        <p:attrNameLst>
                                          <p:attrName>ppt_c</p:attrName>
                                        </p:attrNameLst>
                                      </p:cBhvr>
                                      <p:to>
                                        <a:srgbClr val="7B7B7B"/>
                                      </p:to>
                                    </p:animClr>
                                  </p:sub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childTnLst>
                                  <p:subTnLst>
                                    <p:animClr>
                                      <p:cBhvr override="childStyle">
                                        <p:cTn dur="1" fill="hold" display="0" masterRel="nextClick" afterEffect="1"/>
                                        <p:tgtEl>
                                          <p:spTgt spid="5">
                                            <p:txEl>
                                              <p:pRg st="1" end="1"/>
                                            </p:txEl>
                                          </p:spTgt>
                                        </p:tgtEl>
                                        <p:attrNameLst>
                                          <p:attrName>ppt_c</p:attrName>
                                        </p:attrNameLst>
                                      </p:cBhvr>
                                      <p:to>
                                        <a:srgbClr val="7B7B7B"/>
                                      </p:to>
                                    </p:animClr>
                                  </p:sub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childTnLst>
                                  <p:subTnLst>
                                    <p:animClr>
                                      <p:cBhvr override="childStyle">
                                        <p:cTn dur="1" fill="hold" display="0" masterRel="nextClick" afterEffect="1"/>
                                        <p:tgtEl>
                                          <p:spTgt spid="5">
                                            <p:txEl>
                                              <p:pRg st="2" end="2"/>
                                            </p:txEl>
                                          </p:spTgt>
                                        </p:tgtEl>
                                        <p:attrNameLst>
                                          <p:attrName>ppt_c</p:attrName>
                                        </p:attrNameLst>
                                      </p:cBhvr>
                                      <p:to>
                                        <a:srgbClr val="7B7B7B"/>
                                      </p:to>
                                    </p:animClr>
                                  </p:sub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944DE186-3112-4AB8-AF78-FDBC8ACE92CB}" type="slidenum">
              <a:rPr lang="en-US" smtClean="0"/>
              <a:pPr/>
              <a:t>14</a:t>
            </a:fld>
            <a:endParaRPr lang="en-US"/>
          </a:p>
        </p:txBody>
      </p:sp>
      <p:pic>
        <p:nvPicPr>
          <p:cNvPr id="9" name="Picture 8"/>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304800" y="6096000"/>
            <a:ext cx="1063874" cy="762000"/>
          </a:xfrm>
          <a:prstGeom prst="rect">
            <a:avLst/>
          </a:prstGeom>
        </p:spPr>
      </p:pic>
      <p:sp>
        <p:nvSpPr>
          <p:cNvPr id="8" name="Rectangle 2"/>
          <p:cNvSpPr txBox="1">
            <a:spLocks noChangeArrowheads="1"/>
          </p:cNvSpPr>
          <p:nvPr/>
        </p:nvSpPr>
        <p:spPr>
          <a:xfrm>
            <a:off x="0" y="1"/>
            <a:ext cx="9144000" cy="838200"/>
          </a:xfrm>
          <a:prstGeom prst="rect">
            <a:avLst/>
          </a:prstGeom>
        </p:spPr>
        <p:txBody>
          <a:bodyPr vert="horz" lIns="91440" tIns="45720" rIns="91440" bIns="45720" rtlCol="0" anchor="ct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4400" b="1" i="0" u="none" strike="noStrike" kern="1200" cap="none" spc="0" normalizeH="0" baseline="0" noProof="0" dirty="0" smtClean="0">
                <a:ln>
                  <a:solidFill>
                    <a:schemeClr val="accent5">
                      <a:lumMod val="75000"/>
                    </a:schemeClr>
                  </a:solidFill>
                </a:ln>
                <a:solidFill>
                  <a:schemeClr val="tx1">
                    <a:lumMod val="95000"/>
                    <a:lumOff val="5000"/>
                  </a:schemeClr>
                </a:solidFill>
                <a:effectLst/>
                <a:uLnTx/>
                <a:uFillTx/>
                <a:latin typeface="+mj-lt"/>
                <a:ea typeface="+mj-ea"/>
                <a:cs typeface="+mj-cs"/>
              </a:rPr>
              <a:t>Group Norms</a:t>
            </a:r>
          </a:p>
        </p:txBody>
      </p:sp>
      <p:sp>
        <p:nvSpPr>
          <p:cNvPr id="13" name="Rectangle 12"/>
          <p:cNvSpPr/>
          <p:nvPr/>
        </p:nvSpPr>
        <p:spPr>
          <a:xfrm>
            <a:off x="6096000" y="6488668"/>
            <a:ext cx="2018501" cy="369332"/>
          </a:xfrm>
          <a:prstGeom prst="rect">
            <a:avLst/>
          </a:prstGeom>
        </p:spPr>
        <p:txBody>
          <a:bodyPr wrap="none">
            <a:spAutoFit/>
          </a:bodyPr>
          <a:lstStyle/>
          <a:p>
            <a:r>
              <a:rPr lang="en-US" dirty="0" smtClean="0">
                <a:latin typeface="Helvetica" pitchFamily="32" charset="0"/>
              </a:rPr>
              <a:t>(</a:t>
            </a:r>
            <a:r>
              <a:rPr lang="en-US" dirty="0" err="1" smtClean="0">
                <a:latin typeface="Helvetica" pitchFamily="32" charset="0"/>
              </a:rPr>
              <a:t>Hackman</a:t>
            </a:r>
            <a:r>
              <a:rPr lang="en-US" dirty="0" smtClean="0">
                <a:latin typeface="Helvetica" pitchFamily="32" charset="0"/>
              </a:rPr>
              <a:t>, 1976).</a:t>
            </a:r>
            <a:endParaRPr lang="en-US" dirty="0"/>
          </a:p>
        </p:txBody>
      </p:sp>
      <p:sp>
        <p:nvSpPr>
          <p:cNvPr id="15" name="Text Box 3"/>
          <p:cNvSpPr txBox="1">
            <a:spLocks noChangeArrowheads="1"/>
          </p:cNvSpPr>
          <p:nvPr/>
        </p:nvSpPr>
        <p:spPr bwMode="auto">
          <a:xfrm>
            <a:off x="381000" y="1447800"/>
            <a:ext cx="8077200" cy="2677656"/>
          </a:xfrm>
          <a:prstGeom prst="rect">
            <a:avLst/>
          </a:prstGeom>
          <a:noFill/>
          <a:ln w="9525">
            <a:noFill/>
            <a:miter lim="800000"/>
            <a:headEnd/>
            <a:tailEnd/>
          </a:ln>
        </p:spPr>
        <p:txBody>
          <a:bodyPr>
            <a:spAutoFit/>
          </a:bodyPr>
          <a:lstStyle/>
          <a:p>
            <a:pPr>
              <a:spcBef>
                <a:spcPct val="50000"/>
              </a:spcBef>
            </a:pPr>
            <a:r>
              <a:rPr lang="en-US" sz="2800" dirty="0"/>
              <a:t>…</a:t>
            </a:r>
            <a:r>
              <a:rPr lang="en-US" sz="2800" dirty="0">
                <a:latin typeface="Helvetica" pitchFamily="32" charset="0"/>
              </a:rPr>
              <a:t>are the informal rules groups adopt to regulate and regularize group members</a:t>
            </a:r>
            <a:r>
              <a:rPr lang="en-US" sz="2800" dirty="0"/>
              <a:t>’</a:t>
            </a:r>
            <a:r>
              <a:rPr lang="en-US" sz="2800" dirty="0">
                <a:latin typeface="Helvetica" pitchFamily="32" charset="0"/>
              </a:rPr>
              <a:t> behaviors.  Although norms are only infrequently written down or openly discussed, they nonetheless often have a powerful and consistent influence on </a:t>
            </a:r>
            <a:r>
              <a:rPr lang="en-US" sz="2800" dirty="0" smtClean="0">
                <a:latin typeface="Helvetica" pitchFamily="32" charset="0"/>
              </a:rPr>
              <a:t>behavior.</a:t>
            </a:r>
            <a:endParaRPr lang="en-US" dirty="0">
              <a:latin typeface="Helvetica" pitchFamily="32" charset="0"/>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944DE186-3112-4AB8-AF78-FDBC8ACE92CB}" type="slidenum">
              <a:rPr lang="en-US" smtClean="0"/>
              <a:pPr/>
              <a:t>15</a:t>
            </a:fld>
            <a:endParaRPr lang="en-US"/>
          </a:p>
        </p:txBody>
      </p:sp>
      <p:pic>
        <p:nvPicPr>
          <p:cNvPr id="9" name="Picture 8"/>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304800" y="6096000"/>
            <a:ext cx="1063874" cy="762000"/>
          </a:xfrm>
          <a:prstGeom prst="rect">
            <a:avLst/>
          </a:prstGeom>
        </p:spPr>
      </p:pic>
      <p:sp>
        <p:nvSpPr>
          <p:cNvPr id="8" name="Rectangle 2"/>
          <p:cNvSpPr txBox="1">
            <a:spLocks noChangeArrowheads="1"/>
          </p:cNvSpPr>
          <p:nvPr/>
        </p:nvSpPr>
        <p:spPr>
          <a:xfrm>
            <a:off x="0" y="0"/>
            <a:ext cx="9144000" cy="838200"/>
          </a:xfrm>
          <a:prstGeom prst="rect">
            <a:avLst/>
          </a:prstGeom>
        </p:spPr>
        <p:txBody>
          <a:bodyPr vert="horz" lIns="91440" tIns="45720" rIns="91440" bIns="45720" rtlCol="0" anchor="ct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4400" b="1" i="0" u="none" strike="noStrike" kern="1200" cap="none" spc="0" normalizeH="0" baseline="0" noProof="0" dirty="0" smtClean="0">
                <a:ln>
                  <a:solidFill>
                    <a:schemeClr val="accent5">
                      <a:lumMod val="75000"/>
                    </a:schemeClr>
                  </a:solidFill>
                </a:ln>
                <a:solidFill>
                  <a:schemeClr val="tx1">
                    <a:lumMod val="95000"/>
                    <a:lumOff val="5000"/>
                  </a:schemeClr>
                </a:solidFill>
                <a:effectLst/>
                <a:uLnTx/>
                <a:uFillTx/>
                <a:latin typeface="+mj-lt"/>
                <a:ea typeface="+mj-ea"/>
                <a:cs typeface="+mj-cs"/>
              </a:rPr>
              <a:t>Group Norms</a:t>
            </a:r>
          </a:p>
        </p:txBody>
      </p:sp>
      <p:sp>
        <p:nvSpPr>
          <p:cNvPr id="11" name="Text Box 4"/>
          <p:cNvSpPr txBox="1">
            <a:spLocks noChangeArrowheads="1"/>
          </p:cNvSpPr>
          <p:nvPr/>
        </p:nvSpPr>
        <p:spPr bwMode="auto">
          <a:xfrm>
            <a:off x="228600" y="914400"/>
            <a:ext cx="8763000" cy="1754326"/>
          </a:xfrm>
          <a:prstGeom prst="rect">
            <a:avLst/>
          </a:prstGeom>
          <a:noFill/>
          <a:ln w="9525">
            <a:noFill/>
            <a:miter lim="800000"/>
            <a:headEnd/>
            <a:tailEnd/>
          </a:ln>
        </p:spPr>
        <p:txBody>
          <a:bodyPr wrap="square">
            <a:spAutoFit/>
          </a:bodyPr>
          <a:lstStyle/>
          <a:p>
            <a:pPr>
              <a:spcBef>
                <a:spcPct val="50000"/>
              </a:spcBef>
            </a:pPr>
            <a:r>
              <a:rPr lang="en-US" sz="2400" dirty="0">
                <a:solidFill>
                  <a:schemeClr val="tx1">
                    <a:lumMod val="95000"/>
                    <a:lumOff val="5000"/>
                  </a:schemeClr>
                </a:solidFill>
              </a:rPr>
              <a:t>…do not govern all behaviors, just those a group feels are important.  Norms are more likely to be seen as important and apt to be enforced if they</a:t>
            </a:r>
          </a:p>
          <a:p>
            <a:pPr>
              <a:spcBef>
                <a:spcPct val="50000"/>
              </a:spcBef>
            </a:pPr>
            <a:endParaRPr lang="en-US" sz="2400" dirty="0">
              <a:solidFill>
                <a:schemeClr val="tx1">
                  <a:lumMod val="95000"/>
                  <a:lumOff val="5000"/>
                </a:schemeClr>
              </a:solidFill>
            </a:endParaRPr>
          </a:p>
        </p:txBody>
      </p:sp>
      <p:sp>
        <p:nvSpPr>
          <p:cNvPr id="12" name="Rectangle 3"/>
          <p:cNvSpPr txBox="1">
            <a:spLocks noChangeArrowheads="1"/>
          </p:cNvSpPr>
          <p:nvPr/>
        </p:nvSpPr>
        <p:spPr>
          <a:xfrm>
            <a:off x="228600" y="2286000"/>
            <a:ext cx="8763000" cy="4191000"/>
          </a:xfrm>
          <a:prstGeom prst="rect">
            <a:avLst/>
          </a:prstGeom>
        </p:spPr>
        <p:txBody>
          <a:bodyPr/>
          <a:lstStyle/>
          <a:p>
            <a:pPr marL="0" marR="0" lvl="0" indent="0" algn="l" defTabSz="914400" rtl="0" eaLnBrk="1" fontAlgn="auto" latinLnBrk="0" hangingPunct="1">
              <a:lnSpc>
                <a:spcPct val="80000"/>
              </a:lnSpc>
              <a:spcBef>
                <a:spcPct val="50000"/>
              </a:spcBef>
              <a:spcAft>
                <a:spcPts val="0"/>
              </a:spcAft>
              <a:buClrTx/>
              <a:buSzPct val="150000"/>
              <a:buFont typeface="Wingdings" pitchFamily="32" charset="2"/>
              <a:buChar char="§"/>
              <a:tabLst/>
              <a:defRPr/>
            </a:pPr>
            <a:r>
              <a:rPr kumimoji="0" lang="en-US" sz="2400" b="0" i="0" u="none" strike="noStrike" kern="1200" cap="none" spc="0" normalizeH="0" baseline="0" noProof="0" dirty="0" smtClean="0">
                <a:ln>
                  <a:noFill/>
                </a:ln>
                <a:solidFill>
                  <a:schemeClr val="tx1">
                    <a:lumMod val="95000"/>
                    <a:lumOff val="5000"/>
                  </a:schemeClr>
                </a:solidFill>
                <a:effectLst/>
                <a:uLnTx/>
                <a:uFillTx/>
                <a:latin typeface="+mn-lt"/>
                <a:ea typeface="+mn-ea"/>
                <a:cs typeface="+mn-cs"/>
              </a:rPr>
              <a:t>facilitate group survival; </a:t>
            </a:r>
          </a:p>
          <a:p>
            <a:pPr marL="0" marR="0" lvl="0" indent="0" algn="l" defTabSz="914400" rtl="0" eaLnBrk="1" fontAlgn="auto" latinLnBrk="0" hangingPunct="1">
              <a:lnSpc>
                <a:spcPct val="80000"/>
              </a:lnSpc>
              <a:spcBef>
                <a:spcPct val="50000"/>
              </a:spcBef>
              <a:spcAft>
                <a:spcPts val="0"/>
              </a:spcAft>
              <a:buClrTx/>
              <a:buSzPct val="150000"/>
              <a:buFont typeface="Wingdings" pitchFamily="32" charset="2"/>
              <a:buChar char="§"/>
              <a:tabLst/>
              <a:defRPr/>
            </a:pPr>
            <a:r>
              <a:rPr kumimoji="0" lang="en-US" sz="2400" b="0" i="0" u="none" strike="noStrike" kern="1200" cap="none" spc="0" normalizeH="0" baseline="0" noProof="0" dirty="0" smtClean="0">
                <a:ln>
                  <a:noFill/>
                </a:ln>
                <a:solidFill>
                  <a:schemeClr val="tx1">
                    <a:lumMod val="95000"/>
                    <a:lumOff val="5000"/>
                  </a:schemeClr>
                </a:solidFill>
                <a:effectLst/>
                <a:uLnTx/>
                <a:uFillTx/>
                <a:latin typeface="+mn-lt"/>
                <a:ea typeface="+mn-ea"/>
                <a:cs typeface="+mn-cs"/>
              </a:rPr>
              <a:t>simplify or make more predictable what behavior is expected of group members; </a:t>
            </a:r>
          </a:p>
          <a:p>
            <a:pPr marL="0" marR="0" lvl="0" indent="0" algn="l" defTabSz="914400" rtl="0" eaLnBrk="1" fontAlgn="auto" latinLnBrk="0" hangingPunct="1">
              <a:lnSpc>
                <a:spcPct val="80000"/>
              </a:lnSpc>
              <a:spcBef>
                <a:spcPct val="50000"/>
              </a:spcBef>
              <a:spcAft>
                <a:spcPts val="0"/>
              </a:spcAft>
              <a:buClrTx/>
              <a:buSzPct val="150000"/>
              <a:buFont typeface="Wingdings" pitchFamily="32" charset="2"/>
              <a:buChar char="§"/>
              <a:tabLst/>
              <a:defRPr/>
            </a:pPr>
            <a:r>
              <a:rPr kumimoji="0" lang="en-US" sz="2400" b="0" i="0" u="none" strike="noStrike" kern="1200" cap="none" spc="0" normalizeH="0" baseline="0" noProof="0" dirty="0" smtClean="0">
                <a:ln>
                  <a:noFill/>
                </a:ln>
                <a:solidFill>
                  <a:schemeClr val="tx1">
                    <a:lumMod val="95000"/>
                    <a:lumOff val="5000"/>
                  </a:schemeClr>
                </a:solidFill>
                <a:effectLst/>
                <a:uLnTx/>
                <a:uFillTx/>
                <a:latin typeface="+mn-lt"/>
                <a:ea typeface="+mn-ea"/>
                <a:cs typeface="+mn-cs"/>
              </a:rPr>
              <a:t>help the group avoid embarrassing interpersonal problems; or </a:t>
            </a:r>
          </a:p>
          <a:p>
            <a:pPr marL="0" marR="0" lvl="0" indent="0" algn="l" defTabSz="914400" rtl="0" eaLnBrk="1" fontAlgn="auto" latinLnBrk="0" hangingPunct="1">
              <a:lnSpc>
                <a:spcPct val="80000"/>
              </a:lnSpc>
              <a:spcBef>
                <a:spcPct val="50000"/>
              </a:spcBef>
              <a:spcAft>
                <a:spcPts val="0"/>
              </a:spcAft>
              <a:buClrTx/>
              <a:buSzPct val="150000"/>
              <a:buFont typeface="Wingdings" pitchFamily="32" charset="2"/>
              <a:buChar char="§"/>
              <a:tabLst/>
              <a:defRPr/>
            </a:pPr>
            <a:r>
              <a:rPr kumimoji="0" lang="en-US" sz="2400" b="0" i="0" u="none" strike="noStrike" kern="1200" cap="none" spc="0" normalizeH="0" baseline="0" noProof="0" dirty="0" smtClean="0">
                <a:ln>
                  <a:noFill/>
                </a:ln>
                <a:solidFill>
                  <a:schemeClr val="tx1">
                    <a:lumMod val="95000"/>
                    <a:lumOff val="5000"/>
                  </a:schemeClr>
                </a:solidFill>
                <a:effectLst/>
                <a:uLnTx/>
                <a:uFillTx/>
                <a:latin typeface="+mn-lt"/>
                <a:ea typeface="+mn-ea"/>
                <a:cs typeface="+mn-cs"/>
              </a:rPr>
              <a:t>express the central values of the group and clarify what is distinctive about the group’s identity</a:t>
            </a:r>
            <a:r>
              <a:rPr kumimoji="0" lang="en-US" sz="2400" b="0" i="0" u="none" strike="noStrike" kern="1200" cap="none" spc="0" normalizeH="0" baseline="0" noProof="0" dirty="0" smtClean="0">
                <a:ln>
                  <a:noFill/>
                </a:ln>
                <a:solidFill>
                  <a:schemeClr val="tx1">
                    <a:lumMod val="95000"/>
                    <a:lumOff val="5000"/>
                  </a:schemeClr>
                </a:solidFill>
                <a:effectLst/>
                <a:uLnTx/>
                <a:uFillTx/>
                <a:latin typeface="Albertus Medium" pitchFamily="34" charset="0"/>
                <a:ea typeface="+mn-ea"/>
                <a:cs typeface="+mn-cs"/>
              </a:rPr>
              <a:t> </a:t>
            </a:r>
            <a:br>
              <a:rPr kumimoji="0" lang="en-US" sz="2400" b="0" i="0" u="none" strike="noStrike" kern="1200" cap="none" spc="0" normalizeH="0" baseline="0" noProof="0" dirty="0" smtClean="0">
                <a:ln>
                  <a:noFill/>
                </a:ln>
                <a:solidFill>
                  <a:schemeClr val="tx1">
                    <a:lumMod val="95000"/>
                    <a:lumOff val="5000"/>
                  </a:schemeClr>
                </a:solidFill>
                <a:effectLst/>
                <a:uLnTx/>
                <a:uFillTx/>
                <a:latin typeface="Albertus Medium" pitchFamily="34" charset="0"/>
                <a:ea typeface="+mn-ea"/>
                <a:cs typeface="+mn-cs"/>
              </a:rPr>
            </a:br>
            <a:endParaRPr kumimoji="0" lang="en-US" sz="2400" b="0" i="0" u="none" strike="noStrike" kern="1200" cap="none" spc="0" normalizeH="0" baseline="0" noProof="0" dirty="0" smtClean="0">
              <a:ln>
                <a:noFill/>
              </a:ln>
              <a:solidFill>
                <a:schemeClr val="tx1">
                  <a:lumMod val="95000"/>
                  <a:lumOff val="5000"/>
                </a:schemeClr>
              </a:solidFill>
              <a:effectLst/>
              <a:uLnTx/>
              <a:uFillTx/>
              <a:latin typeface="Helvetica" pitchFamily="32" charset="0"/>
              <a:ea typeface="ＭＳ Ｐゴシック" pitchFamily="32" charset="-128"/>
              <a:cs typeface="+mn-cs"/>
            </a:endParaRPr>
          </a:p>
          <a:p>
            <a:pPr marL="0" marR="0" lvl="0" indent="0" algn="l" defTabSz="914400" rtl="0" eaLnBrk="1" fontAlgn="auto" latinLnBrk="0" hangingPunct="1">
              <a:lnSpc>
                <a:spcPct val="100000"/>
              </a:lnSpc>
              <a:spcBef>
                <a:spcPct val="20000"/>
              </a:spcBef>
              <a:spcAft>
                <a:spcPts val="0"/>
              </a:spcAft>
              <a:buClrTx/>
              <a:buSzTx/>
              <a:buFont typeface="Wingdings" pitchFamily="32" charset="2"/>
              <a:buNone/>
              <a:tabLst/>
              <a:defRPr/>
            </a:pPr>
            <a:endParaRPr kumimoji="0" lang="en-US" sz="3200" b="0" i="0" u="none" strike="noStrike" kern="1200" cap="none" spc="0" normalizeH="0" baseline="0" noProof="0" dirty="0" smtClean="0">
              <a:ln>
                <a:noFill/>
              </a:ln>
              <a:solidFill>
                <a:schemeClr val="tx1">
                  <a:lumMod val="95000"/>
                  <a:lumOff val="5000"/>
                </a:schemeClr>
              </a:solidFill>
              <a:effectLst/>
              <a:uLnTx/>
              <a:uFillTx/>
              <a:latin typeface="+mn-lt"/>
              <a:ea typeface="+mn-ea"/>
              <a:cs typeface="+mn-cs"/>
            </a:endParaRPr>
          </a:p>
        </p:txBody>
      </p:sp>
      <p:sp>
        <p:nvSpPr>
          <p:cNvPr id="13" name="Rectangle 12"/>
          <p:cNvSpPr/>
          <p:nvPr/>
        </p:nvSpPr>
        <p:spPr>
          <a:xfrm>
            <a:off x="6400800" y="6488668"/>
            <a:ext cx="1817101" cy="369332"/>
          </a:xfrm>
          <a:prstGeom prst="rect">
            <a:avLst/>
          </a:prstGeom>
        </p:spPr>
        <p:txBody>
          <a:bodyPr wrap="none">
            <a:spAutoFit/>
          </a:bodyPr>
          <a:lstStyle/>
          <a:p>
            <a:r>
              <a:rPr lang="en-US" dirty="0" smtClean="0">
                <a:solidFill>
                  <a:schemeClr val="tx1">
                    <a:lumMod val="95000"/>
                    <a:lumOff val="5000"/>
                  </a:schemeClr>
                </a:solidFill>
              </a:rPr>
              <a:t>(Feldman, 1984)</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xEl>
                                              <p:pRg st="0" end="0"/>
                                            </p:txEl>
                                          </p:spTgt>
                                        </p:tgtEl>
                                        <p:attrNameLst>
                                          <p:attrName>style.visibility</p:attrName>
                                        </p:attrNameLst>
                                      </p:cBhvr>
                                      <p:to>
                                        <p:strVal val="visible"/>
                                      </p:to>
                                    </p:set>
                                  </p:childTnLst>
                                  <p:subTnLst>
                                    <p:animClr>
                                      <p:cBhvr override="childStyle">
                                        <p:cTn dur="1" fill="hold" display="0" masterRel="nextClick" afterEffect="1"/>
                                        <p:tgtEl>
                                          <p:spTgt spid="12">
                                            <p:txEl>
                                              <p:pRg st="0" end="0"/>
                                            </p:txEl>
                                          </p:spTgt>
                                        </p:tgtEl>
                                        <p:attrNameLst>
                                          <p:attrName>ppt_c</p:attrName>
                                        </p:attrNameLst>
                                      </p:cBhvr>
                                      <p:to>
                                        <a:srgbClr val="666666"/>
                                      </p:to>
                                    </p:animClr>
                                  </p:sub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2">
                                            <p:txEl>
                                              <p:pRg st="1" end="1"/>
                                            </p:txEl>
                                          </p:spTgt>
                                        </p:tgtEl>
                                        <p:attrNameLst>
                                          <p:attrName>style.visibility</p:attrName>
                                        </p:attrNameLst>
                                      </p:cBhvr>
                                      <p:to>
                                        <p:strVal val="visible"/>
                                      </p:to>
                                    </p:set>
                                  </p:childTnLst>
                                  <p:subTnLst>
                                    <p:animClr>
                                      <p:cBhvr override="childStyle">
                                        <p:cTn dur="1" fill="hold" display="0" masterRel="nextClick" afterEffect="1"/>
                                        <p:tgtEl>
                                          <p:spTgt spid="12">
                                            <p:txEl>
                                              <p:pRg st="1" end="1"/>
                                            </p:txEl>
                                          </p:spTgt>
                                        </p:tgtEl>
                                        <p:attrNameLst>
                                          <p:attrName>ppt_c</p:attrName>
                                        </p:attrNameLst>
                                      </p:cBhvr>
                                      <p:to>
                                        <a:srgbClr val="666666"/>
                                      </p:to>
                                    </p:animClr>
                                  </p:sub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2">
                                            <p:txEl>
                                              <p:pRg st="2" end="2"/>
                                            </p:txEl>
                                          </p:spTgt>
                                        </p:tgtEl>
                                        <p:attrNameLst>
                                          <p:attrName>style.visibility</p:attrName>
                                        </p:attrNameLst>
                                      </p:cBhvr>
                                      <p:to>
                                        <p:strVal val="visible"/>
                                      </p:to>
                                    </p:set>
                                  </p:childTnLst>
                                  <p:subTnLst>
                                    <p:animClr>
                                      <p:cBhvr override="childStyle">
                                        <p:cTn dur="1" fill="hold" display="0" masterRel="nextClick" afterEffect="1"/>
                                        <p:tgtEl>
                                          <p:spTgt spid="12">
                                            <p:txEl>
                                              <p:pRg st="2" end="2"/>
                                            </p:txEl>
                                          </p:spTgt>
                                        </p:tgtEl>
                                        <p:attrNameLst>
                                          <p:attrName>ppt_c</p:attrName>
                                        </p:attrNameLst>
                                      </p:cBhvr>
                                      <p:to>
                                        <a:srgbClr val="666666"/>
                                      </p:to>
                                    </p:animClr>
                                  </p:sub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2">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6" name="Rectangle 2"/>
          <p:cNvSpPr>
            <a:spLocks noGrp="1" noChangeArrowheads="1"/>
          </p:cNvSpPr>
          <p:nvPr>
            <p:ph type="title"/>
          </p:nvPr>
        </p:nvSpPr>
        <p:spPr/>
        <p:txBody>
          <a:bodyPr>
            <a:normAutofit/>
          </a:bodyPr>
          <a:lstStyle/>
          <a:p>
            <a:pPr eaLnBrk="1" hangingPunct="1"/>
            <a:r>
              <a:rPr lang="en-US" sz="4400" dirty="0" smtClean="0">
                <a:solidFill>
                  <a:schemeClr val="tx1">
                    <a:lumMod val="95000"/>
                    <a:lumOff val="5000"/>
                  </a:schemeClr>
                </a:solidFill>
                <a:effectLst>
                  <a:outerShdw blurRad="38100" dist="38100" dir="2700000" algn="tl">
                    <a:srgbClr val="000000">
                      <a:alpha val="43137"/>
                    </a:srgbClr>
                  </a:outerShdw>
                </a:effectLst>
              </a:rPr>
              <a:t>8 Key Characteristics</a:t>
            </a:r>
          </a:p>
        </p:txBody>
      </p:sp>
      <p:sp>
        <p:nvSpPr>
          <p:cNvPr id="18435" name="Slide Number Placeholder 4"/>
          <p:cNvSpPr>
            <a:spLocks noGrp="1"/>
          </p:cNvSpPr>
          <p:nvPr>
            <p:ph type="sldNum" sz="quarter" idx="12"/>
          </p:nvPr>
        </p:nvSpPr>
        <p:spPr>
          <a:noFill/>
        </p:spPr>
        <p:txBody>
          <a:bodyPr/>
          <a:lstStyle/>
          <a:p>
            <a:fld id="{AF07549C-4AB6-4969-A3C1-4DD0C46210BD}" type="slidenum">
              <a:rPr lang="en-US"/>
              <a:pPr/>
              <a:t>16</a:t>
            </a:fld>
            <a:endParaRPr lang="en-US"/>
          </a:p>
        </p:txBody>
      </p:sp>
      <p:sp>
        <p:nvSpPr>
          <p:cNvPr id="190467" name="Rectangle 3"/>
          <p:cNvSpPr>
            <a:spLocks noGrp="1" noChangeArrowheads="1"/>
          </p:cNvSpPr>
          <p:nvPr>
            <p:ph type="body" idx="4294967295"/>
          </p:nvPr>
        </p:nvSpPr>
        <p:spPr>
          <a:xfrm>
            <a:off x="685800" y="990600"/>
            <a:ext cx="7391400" cy="4906962"/>
          </a:xfrm>
        </p:spPr>
        <p:txBody>
          <a:bodyPr/>
          <a:lstStyle/>
          <a:p>
            <a:pPr eaLnBrk="1" hangingPunct="1"/>
            <a:r>
              <a:rPr lang="en-US" sz="2800" dirty="0" smtClean="0">
                <a:solidFill>
                  <a:schemeClr val="tx1">
                    <a:lumMod val="95000"/>
                    <a:lumOff val="5000"/>
                  </a:schemeClr>
                </a:solidFill>
              </a:rPr>
              <a:t>Clear vision</a:t>
            </a:r>
          </a:p>
          <a:p>
            <a:pPr eaLnBrk="1" hangingPunct="1"/>
            <a:r>
              <a:rPr lang="en-US" sz="2800" dirty="0" smtClean="0">
                <a:solidFill>
                  <a:schemeClr val="tx1">
                    <a:lumMod val="95000"/>
                    <a:lumOff val="5000"/>
                  </a:schemeClr>
                </a:solidFill>
              </a:rPr>
              <a:t>High performance standards</a:t>
            </a:r>
          </a:p>
          <a:p>
            <a:pPr eaLnBrk="1" hangingPunct="1"/>
            <a:r>
              <a:rPr lang="en-US" sz="2800" dirty="0" smtClean="0">
                <a:solidFill>
                  <a:schemeClr val="tx1">
                    <a:lumMod val="95000"/>
                    <a:lumOff val="5000"/>
                  </a:schemeClr>
                </a:solidFill>
              </a:rPr>
              <a:t>Leaders take stock</a:t>
            </a:r>
          </a:p>
          <a:p>
            <a:pPr eaLnBrk="1" hangingPunct="1"/>
            <a:r>
              <a:rPr lang="en-US" sz="2800" dirty="0" smtClean="0">
                <a:solidFill>
                  <a:schemeClr val="tx1">
                    <a:lumMod val="95000"/>
                    <a:lumOff val="5000"/>
                  </a:schemeClr>
                </a:solidFill>
              </a:rPr>
              <a:t>Leaders assess the technical skills</a:t>
            </a:r>
          </a:p>
          <a:p>
            <a:pPr eaLnBrk="1" hangingPunct="1"/>
            <a:r>
              <a:rPr lang="en-US" sz="2800" dirty="0" smtClean="0">
                <a:solidFill>
                  <a:schemeClr val="tx1">
                    <a:lumMod val="95000"/>
                    <a:lumOff val="5000"/>
                  </a:schemeClr>
                </a:solidFill>
              </a:rPr>
              <a:t>Leaders secure resources and equipment</a:t>
            </a:r>
          </a:p>
          <a:p>
            <a:pPr eaLnBrk="1" hangingPunct="1"/>
            <a:r>
              <a:rPr lang="en-US" sz="2800" dirty="0" smtClean="0">
                <a:solidFill>
                  <a:schemeClr val="tx1">
                    <a:lumMod val="95000"/>
                    <a:lumOff val="5000"/>
                  </a:schemeClr>
                </a:solidFill>
              </a:rPr>
              <a:t>Planning and organizing</a:t>
            </a:r>
          </a:p>
          <a:p>
            <a:pPr eaLnBrk="1" hangingPunct="1">
              <a:buClr>
                <a:schemeClr val="tx2"/>
              </a:buClr>
            </a:pPr>
            <a:r>
              <a:rPr lang="en-US" sz="2800" dirty="0" smtClean="0">
                <a:solidFill>
                  <a:schemeClr val="tx1">
                    <a:lumMod val="95000"/>
                    <a:lumOff val="5000"/>
                  </a:schemeClr>
                </a:solidFill>
              </a:rPr>
              <a:t>High levels of communication</a:t>
            </a:r>
          </a:p>
          <a:p>
            <a:pPr eaLnBrk="1" hangingPunct="1">
              <a:buClr>
                <a:schemeClr val="tx2"/>
              </a:buClr>
            </a:pPr>
            <a:r>
              <a:rPr lang="en-US" sz="2800" dirty="0" smtClean="0">
                <a:solidFill>
                  <a:schemeClr val="tx1">
                    <a:lumMod val="95000"/>
                    <a:lumOff val="5000"/>
                  </a:schemeClr>
                </a:solidFill>
              </a:rPr>
              <a:t>Minimized interpersonal conflict</a:t>
            </a:r>
          </a:p>
        </p:txBody>
      </p:sp>
      <p:sp>
        <p:nvSpPr>
          <p:cNvPr id="190468" name="Rectangle 4"/>
          <p:cNvSpPr>
            <a:spLocks noChangeArrowheads="1"/>
          </p:cNvSpPr>
          <p:nvPr/>
        </p:nvSpPr>
        <p:spPr bwMode="auto">
          <a:xfrm>
            <a:off x="609600" y="1066800"/>
            <a:ext cx="8001000" cy="3048000"/>
          </a:xfrm>
          <a:prstGeom prst="rect">
            <a:avLst/>
          </a:prstGeom>
          <a:noFill/>
          <a:ln w="19050">
            <a:solidFill>
              <a:schemeClr val="folHlink"/>
            </a:solidFill>
            <a:miter lim="800000"/>
            <a:headEnd/>
            <a:tailEnd/>
          </a:ln>
        </p:spPr>
        <p:txBody>
          <a:bodyPr wrap="none" anchor="ctr"/>
          <a:lstStyle/>
          <a:p>
            <a:endParaRPr lang="en-US" dirty="0">
              <a:solidFill>
                <a:schemeClr val="tx1">
                  <a:lumMod val="95000"/>
                  <a:lumOff val="5000"/>
                </a:schemeClr>
              </a:solidFill>
            </a:endParaRPr>
          </a:p>
        </p:txBody>
      </p:sp>
      <p:sp>
        <p:nvSpPr>
          <p:cNvPr id="190469" name="Rectangle 5"/>
          <p:cNvSpPr>
            <a:spLocks noChangeArrowheads="1"/>
          </p:cNvSpPr>
          <p:nvPr/>
        </p:nvSpPr>
        <p:spPr bwMode="auto">
          <a:xfrm>
            <a:off x="609600" y="4191000"/>
            <a:ext cx="8001000" cy="1066800"/>
          </a:xfrm>
          <a:prstGeom prst="rect">
            <a:avLst/>
          </a:prstGeom>
          <a:noFill/>
          <a:ln w="25400">
            <a:solidFill>
              <a:schemeClr val="tx2"/>
            </a:solidFill>
            <a:miter lim="800000"/>
            <a:headEnd/>
            <a:tailEnd/>
          </a:ln>
        </p:spPr>
        <p:txBody>
          <a:bodyPr wrap="none" anchor="ctr"/>
          <a:lstStyle/>
          <a:p>
            <a:endParaRPr lang="en-US"/>
          </a:p>
        </p:txBody>
      </p:sp>
      <p:sp>
        <p:nvSpPr>
          <p:cNvPr id="190470" name="Text Box 6"/>
          <p:cNvSpPr txBox="1">
            <a:spLocks noChangeArrowheads="1"/>
          </p:cNvSpPr>
          <p:nvPr/>
        </p:nvSpPr>
        <p:spPr bwMode="auto">
          <a:xfrm rot="1522625">
            <a:off x="5361741" y="1739234"/>
            <a:ext cx="3733800" cy="1066800"/>
          </a:xfrm>
          <a:prstGeom prst="rect">
            <a:avLst/>
          </a:prstGeom>
          <a:noFill/>
          <a:ln w="9525">
            <a:noFill/>
            <a:miter lim="800000"/>
            <a:headEnd/>
            <a:tailEnd/>
          </a:ln>
        </p:spPr>
        <p:txBody>
          <a:bodyPr>
            <a:spAutoFit/>
          </a:bodyPr>
          <a:lstStyle/>
          <a:p>
            <a:pPr algn="ctr">
              <a:spcBef>
                <a:spcPct val="50000"/>
              </a:spcBef>
            </a:pPr>
            <a:r>
              <a:rPr lang="en-US" sz="3200" b="1" dirty="0">
                <a:solidFill>
                  <a:schemeClr val="tx1">
                    <a:lumMod val="95000"/>
                    <a:lumOff val="5000"/>
                  </a:schemeClr>
                </a:solidFill>
              </a:rPr>
              <a:t>Task Accomplishment</a:t>
            </a:r>
            <a:endParaRPr lang="en-US" dirty="0">
              <a:solidFill>
                <a:schemeClr val="tx1">
                  <a:lumMod val="95000"/>
                  <a:lumOff val="5000"/>
                </a:schemeClr>
              </a:solidFill>
            </a:endParaRPr>
          </a:p>
        </p:txBody>
      </p:sp>
      <p:sp>
        <p:nvSpPr>
          <p:cNvPr id="190471" name="Text Box 7"/>
          <p:cNvSpPr txBox="1">
            <a:spLocks noChangeArrowheads="1"/>
          </p:cNvSpPr>
          <p:nvPr/>
        </p:nvSpPr>
        <p:spPr bwMode="auto">
          <a:xfrm rot="1226066">
            <a:off x="5956042" y="4588745"/>
            <a:ext cx="2819400" cy="579438"/>
          </a:xfrm>
          <a:prstGeom prst="rect">
            <a:avLst/>
          </a:prstGeom>
          <a:noFill/>
          <a:ln w="9525">
            <a:noFill/>
            <a:miter lim="800000"/>
            <a:headEnd/>
            <a:tailEnd/>
          </a:ln>
        </p:spPr>
        <p:txBody>
          <a:bodyPr>
            <a:spAutoFit/>
          </a:bodyPr>
          <a:lstStyle/>
          <a:p>
            <a:pPr>
              <a:spcBef>
                <a:spcPct val="50000"/>
              </a:spcBef>
            </a:pPr>
            <a:r>
              <a:rPr lang="en-US" sz="3200" b="1" dirty="0">
                <a:solidFill>
                  <a:schemeClr val="tx1">
                    <a:lumMod val="95000"/>
                    <a:lumOff val="5000"/>
                  </a:schemeClr>
                </a:solidFill>
              </a:rPr>
              <a:t>Interpersonal</a:t>
            </a:r>
            <a:endParaRPr lang="en-US" dirty="0">
              <a:solidFill>
                <a:schemeClr val="tx1">
                  <a:lumMod val="95000"/>
                  <a:lumOff val="5000"/>
                </a:schemeClr>
              </a:solidFill>
            </a:endParaRPr>
          </a:p>
        </p:txBody>
      </p:sp>
      <p:pic>
        <p:nvPicPr>
          <p:cNvPr id="11" name="Picture 10"/>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304800" y="5867400"/>
            <a:ext cx="1063874" cy="7620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90467">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90467">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90467">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90467">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90467">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90467">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90468"/>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190470"/>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190467">
                                            <p:txEl>
                                              <p:pRg st="6" end="6"/>
                                            </p:txEl>
                                          </p:spTgt>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190467">
                                            <p:txEl>
                                              <p:pRg st="7" end="7"/>
                                            </p:txEl>
                                          </p:spTgt>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grpId="0" nodeType="clickEffect">
                                  <p:stCondLst>
                                    <p:cond delay="0"/>
                                  </p:stCondLst>
                                  <p:childTnLst>
                                    <p:set>
                                      <p:cBhvr>
                                        <p:cTn id="44" dur="1" fill="hold">
                                          <p:stCondLst>
                                            <p:cond delay="0"/>
                                          </p:stCondLst>
                                        </p:cTn>
                                        <p:tgtEl>
                                          <p:spTgt spid="190469"/>
                                        </p:tgtEl>
                                        <p:attrNameLst>
                                          <p:attrName>style.visibility</p:attrName>
                                        </p:attrNameLst>
                                      </p:cBhvr>
                                      <p:to>
                                        <p:strVal val="visible"/>
                                      </p:to>
                                    </p:set>
                                  </p:childTnLst>
                                </p:cTn>
                              </p:par>
                              <p:par>
                                <p:cTn id="45" presetID="1" presetClass="entr" presetSubtype="0" fill="hold" grpId="0" nodeType="withEffect">
                                  <p:stCondLst>
                                    <p:cond delay="0"/>
                                  </p:stCondLst>
                                  <p:childTnLst>
                                    <p:set>
                                      <p:cBhvr>
                                        <p:cTn id="46" dur="1" fill="hold">
                                          <p:stCondLst>
                                            <p:cond delay="0"/>
                                          </p:stCondLst>
                                        </p:cTn>
                                        <p:tgtEl>
                                          <p:spTgt spid="19047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0467" grpId="0" build="p"/>
      <p:bldP spid="190468" grpId="0" animBg="1"/>
      <p:bldP spid="190469" grpId="0" animBg="1"/>
      <p:bldP spid="190470" grpId="0"/>
      <p:bldP spid="190471"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60" name="Rectangle 3"/>
          <p:cNvSpPr>
            <a:spLocks noChangeArrowheads="1"/>
          </p:cNvSpPr>
          <p:nvPr/>
        </p:nvSpPr>
        <p:spPr bwMode="auto">
          <a:xfrm>
            <a:off x="0" y="0"/>
            <a:ext cx="9448800" cy="6858000"/>
          </a:xfrm>
          <a:prstGeom prst="rect">
            <a:avLst/>
          </a:prstGeom>
          <a:solidFill>
            <a:schemeClr val="accent1"/>
          </a:solidFill>
          <a:ln w="9525">
            <a:solidFill>
              <a:schemeClr val="tx1"/>
            </a:solidFill>
            <a:miter lim="800000"/>
            <a:headEnd/>
            <a:tailEnd/>
          </a:ln>
        </p:spPr>
        <p:txBody>
          <a:bodyPr wrap="none" anchor="ctr"/>
          <a:lstStyle/>
          <a:p>
            <a:pPr algn="ctr"/>
            <a:endParaRPr lang="en-US"/>
          </a:p>
        </p:txBody>
      </p:sp>
      <p:sp>
        <p:nvSpPr>
          <p:cNvPr id="19461" name="Text Box 4"/>
          <p:cNvSpPr txBox="1">
            <a:spLocks noChangeArrowheads="1"/>
          </p:cNvSpPr>
          <p:nvPr/>
        </p:nvSpPr>
        <p:spPr bwMode="auto">
          <a:xfrm>
            <a:off x="2133600" y="228600"/>
            <a:ext cx="4800600" cy="584775"/>
          </a:xfrm>
          <a:prstGeom prst="rect">
            <a:avLst/>
          </a:prstGeom>
          <a:noFill/>
          <a:ln w="9525">
            <a:noFill/>
            <a:miter lim="800000"/>
            <a:headEnd/>
            <a:tailEnd/>
          </a:ln>
        </p:spPr>
        <p:txBody>
          <a:bodyPr>
            <a:spAutoFit/>
          </a:bodyPr>
          <a:lstStyle/>
          <a:p>
            <a:pPr algn="ctr">
              <a:spcBef>
                <a:spcPct val="50000"/>
              </a:spcBef>
            </a:pPr>
            <a:r>
              <a:rPr lang="en-US" sz="3200" b="1" dirty="0">
                <a:solidFill>
                  <a:schemeClr val="tx2"/>
                </a:solidFill>
                <a:effectLst>
                  <a:outerShdw blurRad="38100" dist="38100" dir="2700000" algn="tl">
                    <a:srgbClr val="000000">
                      <a:alpha val="43137"/>
                    </a:srgbClr>
                  </a:outerShdw>
                </a:effectLst>
              </a:rPr>
              <a:t>Team Development Wheel</a:t>
            </a:r>
            <a:endParaRPr lang="en-US" sz="3200" b="1" dirty="0">
              <a:solidFill>
                <a:schemeClr val="accent2"/>
              </a:solidFill>
              <a:effectLst>
                <a:outerShdw blurRad="38100" dist="38100" dir="2700000" algn="tl">
                  <a:srgbClr val="000000">
                    <a:alpha val="43137"/>
                  </a:srgbClr>
                </a:outerShdw>
              </a:effectLst>
            </a:endParaRPr>
          </a:p>
        </p:txBody>
      </p:sp>
      <p:sp>
        <p:nvSpPr>
          <p:cNvPr id="19462" name="Text Box 5"/>
          <p:cNvSpPr txBox="1">
            <a:spLocks noChangeArrowheads="1"/>
          </p:cNvSpPr>
          <p:nvPr/>
        </p:nvSpPr>
        <p:spPr bwMode="auto">
          <a:xfrm>
            <a:off x="0" y="6324600"/>
            <a:ext cx="2362200" cy="352425"/>
          </a:xfrm>
          <a:prstGeom prst="rect">
            <a:avLst/>
          </a:prstGeom>
          <a:noFill/>
          <a:ln w="9525">
            <a:noFill/>
            <a:miter lim="800000"/>
            <a:headEnd/>
            <a:tailEnd/>
          </a:ln>
        </p:spPr>
        <p:txBody>
          <a:bodyPr>
            <a:spAutoFit/>
          </a:bodyPr>
          <a:lstStyle/>
          <a:p>
            <a:pPr>
              <a:lnSpc>
                <a:spcPct val="85000"/>
              </a:lnSpc>
              <a:spcBef>
                <a:spcPct val="50000"/>
              </a:spcBef>
            </a:pPr>
            <a:r>
              <a:rPr lang="en-US" sz="1000" dirty="0"/>
              <a:t>Adapted from: SERVE,</a:t>
            </a:r>
            <a:br>
              <a:rPr lang="en-US" sz="1000" dirty="0"/>
            </a:br>
            <a:r>
              <a:rPr lang="en-US" sz="1000" dirty="0"/>
              <a:t>Leadership for Collaboration, 1994.</a:t>
            </a:r>
          </a:p>
        </p:txBody>
      </p:sp>
      <p:sp>
        <p:nvSpPr>
          <p:cNvPr id="19463" name="Line 6"/>
          <p:cNvSpPr>
            <a:spLocks noChangeShapeType="1"/>
          </p:cNvSpPr>
          <p:nvPr/>
        </p:nvSpPr>
        <p:spPr bwMode="auto">
          <a:xfrm>
            <a:off x="1219200" y="750888"/>
            <a:ext cx="7010400" cy="0"/>
          </a:xfrm>
          <a:prstGeom prst="line">
            <a:avLst/>
          </a:prstGeom>
          <a:noFill/>
          <a:ln w="28575">
            <a:solidFill>
              <a:schemeClr val="folHlink"/>
            </a:solidFill>
            <a:round/>
            <a:headEnd/>
            <a:tailEnd/>
          </a:ln>
        </p:spPr>
        <p:txBody>
          <a:bodyPr wrap="none" anchor="ctr"/>
          <a:lstStyle/>
          <a:p>
            <a:endParaRPr lang="en-US"/>
          </a:p>
        </p:txBody>
      </p:sp>
      <p:grpSp>
        <p:nvGrpSpPr>
          <p:cNvPr id="2" name="Group 7"/>
          <p:cNvGrpSpPr>
            <a:grpSpLocks/>
          </p:cNvGrpSpPr>
          <p:nvPr/>
        </p:nvGrpSpPr>
        <p:grpSpPr bwMode="auto">
          <a:xfrm>
            <a:off x="1581150" y="609600"/>
            <a:ext cx="5981700" cy="6069013"/>
            <a:chOff x="984" y="504"/>
            <a:chExt cx="3768" cy="3823"/>
          </a:xfrm>
        </p:grpSpPr>
        <p:sp>
          <p:nvSpPr>
            <p:cNvPr id="19476" name="Text Box 8"/>
            <p:cNvSpPr txBox="1">
              <a:spLocks noChangeArrowheads="1"/>
            </p:cNvSpPr>
            <p:nvPr/>
          </p:nvSpPr>
          <p:spPr bwMode="auto">
            <a:xfrm>
              <a:off x="4512" y="2292"/>
              <a:ext cx="240" cy="231"/>
            </a:xfrm>
            <a:prstGeom prst="rect">
              <a:avLst/>
            </a:prstGeom>
            <a:noFill/>
            <a:ln w="9525">
              <a:noFill/>
              <a:miter lim="800000"/>
              <a:headEnd/>
              <a:tailEnd/>
            </a:ln>
          </p:spPr>
          <p:txBody>
            <a:bodyPr>
              <a:spAutoFit/>
            </a:bodyPr>
            <a:lstStyle/>
            <a:p>
              <a:pPr>
                <a:spcBef>
                  <a:spcPct val="50000"/>
                </a:spcBef>
              </a:pPr>
              <a:r>
                <a:rPr lang="en-US" sz="1800"/>
                <a:t>3</a:t>
              </a:r>
            </a:p>
          </p:txBody>
        </p:sp>
        <p:sp>
          <p:nvSpPr>
            <p:cNvPr id="19477" name="Text Box 9"/>
            <p:cNvSpPr txBox="1">
              <a:spLocks noChangeArrowheads="1"/>
            </p:cNvSpPr>
            <p:nvPr/>
          </p:nvSpPr>
          <p:spPr bwMode="auto">
            <a:xfrm>
              <a:off x="2772" y="504"/>
              <a:ext cx="240" cy="231"/>
            </a:xfrm>
            <a:prstGeom prst="rect">
              <a:avLst/>
            </a:prstGeom>
            <a:noFill/>
            <a:ln w="9525">
              <a:noFill/>
              <a:miter lim="800000"/>
              <a:headEnd/>
              <a:tailEnd/>
            </a:ln>
          </p:spPr>
          <p:txBody>
            <a:bodyPr>
              <a:spAutoFit/>
            </a:bodyPr>
            <a:lstStyle/>
            <a:p>
              <a:pPr>
                <a:spcBef>
                  <a:spcPct val="50000"/>
                </a:spcBef>
              </a:pPr>
              <a:r>
                <a:rPr lang="en-US" sz="1800"/>
                <a:t>0</a:t>
              </a:r>
            </a:p>
          </p:txBody>
        </p:sp>
        <p:grpSp>
          <p:nvGrpSpPr>
            <p:cNvPr id="3" name="Group 10"/>
            <p:cNvGrpSpPr>
              <a:grpSpLocks/>
            </p:cNvGrpSpPr>
            <p:nvPr/>
          </p:nvGrpSpPr>
          <p:grpSpPr bwMode="auto">
            <a:xfrm>
              <a:off x="1080" y="669"/>
              <a:ext cx="3512" cy="3491"/>
              <a:chOff x="1080" y="669"/>
              <a:chExt cx="3512" cy="3491"/>
            </a:xfrm>
          </p:grpSpPr>
          <p:sp>
            <p:nvSpPr>
              <p:cNvPr id="19489" name="Line 11"/>
              <p:cNvSpPr>
                <a:spLocks noChangeShapeType="1"/>
              </p:cNvSpPr>
              <p:nvPr/>
            </p:nvSpPr>
            <p:spPr bwMode="auto">
              <a:xfrm rot="9061745">
                <a:off x="1080" y="2411"/>
                <a:ext cx="3440" cy="1"/>
              </a:xfrm>
              <a:prstGeom prst="line">
                <a:avLst/>
              </a:prstGeom>
              <a:noFill/>
              <a:ln w="9525">
                <a:solidFill>
                  <a:schemeClr val="tx1"/>
                </a:solidFill>
                <a:round/>
                <a:headEnd/>
                <a:tailEnd/>
              </a:ln>
            </p:spPr>
            <p:txBody>
              <a:bodyPr wrap="none" anchor="ctr"/>
              <a:lstStyle/>
              <a:p>
                <a:endParaRPr lang="en-US"/>
              </a:p>
            </p:txBody>
          </p:sp>
          <p:sp>
            <p:nvSpPr>
              <p:cNvPr id="19490" name="Line 12"/>
              <p:cNvSpPr>
                <a:spLocks noChangeShapeType="1"/>
              </p:cNvSpPr>
              <p:nvPr/>
            </p:nvSpPr>
            <p:spPr bwMode="auto">
              <a:xfrm rot="7268950">
                <a:off x="1101" y="2439"/>
                <a:ext cx="3440" cy="1"/>
              </a:xfrm>
              <a:prstGeom prst="line">
                <a:avLst/>
              </a:prstGeom>
              <a:noFill/>
              <a:ln w="9525">
                <a:solidFill>
                  <a:schemeClr val="tx1"/>
                </a:solidFill>
                <a:round/>
                <a:headEnd/>
                <a:tailEnd/>
              </a:ln>
            </p:spPr>
            <p:txBody>
              <a:bodyPr wrap="none" anchor="ctr"/>
              <a:lstStyle/>
              <a:p>
                <a:endParaRPr lang="en-US"/>
              </a:p>
            </p:txBody>
          </p:sp>
          <p:sp>
            <p:nvSpPr>
              <p:cNvPr id="19491" name="Line 13"/>
              <p:cNvSpPr>
                <a:spLocks noChangeShapeType="1"/>
              </p:cNvSpPr>
              <p:nvPr/>
            </p:nvSpPr>
            <p:spPr bwMode="auto">
              <a:xfrm rot="3504413">
                <a:off x="1152" y="2388"/>
                <a:ext cx="3440" cy="1"/>
              </a:xfrm>
              <a:prstGeom prst="line">
                <a:avLst/>
              </a:prstGeom>
              <a:noFill/>
              <a:ln w="9525">
                <a:solidFill>
                  <a:schemeClr val="tx1"/>
                </a:solidFill>
                <a:round/>
                <a:headEnd/>
                <a:tailEnd/>
              </a:ln>
            </p:spPr>
            <p:txBody>
              <a:bodyPr wrap="none" anchor="ctr"/>
              <a:lstStyle/>
              <a:p>
                <a:endParaRPr lang="en-US"/>
              </a:p>
            </p:txBody>
          </p:sp>
          <p:sp>
            <p:nvSpPr>
              <p:cNvPr id="19492" name="Oval 14"/>
              <p:cNvSpPr>
                <a:spLocks noChangeArrowheads="1"/>
              </p:cNvSpPr>
              <p:nvPr/>
            </p:nvSpPr>
            <p:spPr bwMode="auto">
              <a:xfrm>
                <a:off x="1200" y="816"/>
                <a:ext cx="3237" cy="3237"/>
              </a:xfrm>
              <a:prstGeom prst="ellipse">
                <a:avLst/>
              </a:prstGeom>
              <a:noFill/>
              <a:ln w="19050">
                <a:solidFill>
                  <a:srgbClr val="660066"/>
                </a:solidFill>
                <a:round/>
                <a:headEnd/>
                <a:tailEnd/>
              </a:ln>
            </p:spPr>
            <p:txBody>
              <a:bodyPr wrap="none" anchor="ctr"/>
              <a:lstStyle/>
              <a:p>
                <a:endParaRPr lang="en-US"/>
              </a:p>
            </p:txBody>
          </p:sp>
          <p:sp>
            <p:nvSpPr>
              <p:cNvPr id="19493" name="Line 15"/>
              <p:cNvSpPr>
                <a:spLocks noChangeShapeType="1"/>
              </p:cNvSpPr>
              <p:nvPr/>
            </p:nvSpPr>
            <p:spPr bwMode="auto">
              <a:xfrm rot="1777255">
                <a:off x="1152" y="2388"/>
                <a:ext cx="3440" cy="1"/>
              </a:xfrm>
              <a:prstGeom prst="line">
                <a:avLst/>
              </a:prstGeom>
              <a:noFill/>
              <a:ln w="9525">
                <a:solidFill>
                  <a:schemeClr val="tx1"/>
                </a:solidFill>
                <a:round/>
                <a:headEnd/>
                <a:tailEnd/>
              </a:ln>
            </p:spPr>
            <p:txBody>
              <a:bodyPr wrap="none" anchor="ctr"/>
              <a:lstStyle/>
              <a:p>
                <a:endParaRPr lang="en-US"/>
              </a:p>
            </p:txBody>
          </p:sp>
          <p:sp>
            <p:nvSpPr>
              <p:cNvPr id="19494" name="Oval 16"/>
              <p:cNvSpPr>
                <a:spLocks noChangeArrowheads="1"/>
              </p:cNvSpPr>
              <p:nvPr/>
            </p:nvSpPr>
            <p:spPr bwMode="auto">
              <a:xfrm>
                <a:off x="1248" y="887"/>
                <a:ext cx="3168" cy="3085"/>
              </a:xfrm>
              <a:prstGeom prst="ellipse">
                <a:avLst/>
              </a:prstGeom>
              <a:solidFill>
                <a:schemeClr val="bg1"/>
              </a:solidFill>
              <a:ln w="19050">
                <a:noFill/>
                <a:round/>
                <a:headEnd/>
                <a:tailEnd/>
              </a:ln>
            </p:spPr>
            <p:txBody>
              <a:bodyPr wrap="none" anchor="ctr"/>
              <a:lstStyle/>
              <a:p>
                <a:endParaRPr lang="en-US"/>
              </a:p>
            </p:txBody>
          </p:sp>
          <p:sp>
            <p:nvSpPr>
              <p:cNvPr id="19495" name="Oval 17"/>
              <p:cNvSpPr>
                <a:spLocks noChangeArrowheads="1"/>
              </p:cNvSpPr>
              <p:nvPr/>
            </p:nvSpPr>
            <p:spPr bwMode="auto">
              <a:xfrm>
                <a:off x="1248" y="864"/>
                <a:ext cx="3168" cy="3085"/>
              </a:xfrm>
              <a:prstGeom prst="ellipse">
                <a:avLst/>
              </a:prstGeom>
              <a:solidFill>
                <a:schemeClr val="bg1"/>
              </a:solidFill>
              <a:ln w="19050">
                <a:noFill/>
                <a:round/>
                <a:headEnd/>
                <a:tailEnd/>
              </a:ln>
            </p:spPr>
            <p:txBody>
              <a:bodyPr wrap="none" anchor="ctr"/>
              <a:lstStyle/>
              <a:p>
                <a:endParaRPr lang="en-US"/>
              </a:p>
            </p:txBody>
          </p:sp>
          <p:sp>
            <p:nvSpPr>
              <p:cNvPr id="19496" name="Line 18"/>
              <p:cNvSpPr>
                <a:spLocks noChangeShapeType="1"/>
              </p:cNvSpPr>
              <p:nvPr/>
            </p:nvSpPr>
            <p:spPr bwMode="auto">
              <a:xfrm>
                <a:off x="1120" y="2393"/>
                <a:ext cx="3440" cy="0"/>
              </a:xfrm>
              <a:prstGeom prst="line">
                <a:avLst/>
              </a:prstGeom>
              <a:noFill/>
              <a:ln w="9525">
                <a:solidFill>
                  <a:schemeClr val="tx1"/>
                </a:solidFill>
                <a:round/>
                <a:headEnd/>
                <a:tailEnd/>
              </a:ln>
            </p:spPr>
            <p:txBody>
              <a:bodyPr wrap="none" anchor="ctr"/>
              <a:lstStyle/>
              <a:p>
                <a:endParaRPr lang="en-US"/>
              </a:p>
            </p:txBody>
          </p:sp>
          <p:sp>
            <p:nvSpPr>
              <p:cNvPr id="19497" name="Line 19"/>
              <p:cNvSpPr>
                <a:spLocks noChangeShapeType="1"/>
              </p:cNvSpPr>
              <p:nvPr/>
            </p:nvSpPr>
            <p:spPr bwMode="auto">
              <a:xfrm rot="-5400000" flipH="1" flipV="1">
                <a:off x="1136" y="2424"/>
                <a:ext cx="3440" cy="0"/>
              </a:xfrm>
              <a:prstGeom prst="line">
                <a:avLst/>
              </a:prstGeom>
              <a:noFill/>
              <a:ln w="9525">
                <a:solidFill>
                  <a:schemeClr val="tx1"/>
                </a:solidFill>
                <a:round/>
                <a:headEnd/>
                <a:tailEnd/>
              </a:ln>
            </p:spPr>
            <p:txBody>
              <a:bodyPr wrap="none" anchor="ctr"/>
              <a:lstStyle/>
              <a:p>
                <a:endParaRPr lang="en-US"/>
              </a:p>
            </p:txBody>
          </p:sp>
        </p:grpSp>
        <p:sp>
          <p:nvSpPr>
            <p:cNvPr id="19479" name="Text Box 20"/>
            <p:cNvSpPr txBox="1">
              <a:spLocks noChangeArrowheads="1"/>
            </p:cNvSpPr>
            <p:nvPr/>
          </p:nvSpPr>
          <p:spPr bwMode="auto">
            <a:xfrm>
              <a:off x="3648" y="777"/>
              <a:ext cx="240" cy="231"/>
            </a:xfrm>
            <a:prstGeom prst="rect">
              <a:avLst/>
            </a:prstGeom>
            <a:noFill/>
            <a:ln w="9525">
              <a:noFill/>
              <a:miter lim="800000"/>
              <a:headEnd/>
              <a:tailEnd/>
            </a:ln>
          </p:spPr>
          <p:txBody>
            <a:bodyPr>
              <a:spAutoFit/>
            </a:bodyPr>
            <a:lstStyle/>
            <a:p>
              <a:pPr>
                <a:spcBef>
                  <a:spcPct val="50000"/>
                </a:spcBef>
              </a:pPr>
              <a:r>
                <a:rPr lang="en-US" sz="1800"/>
                <a:t>1</a:t>
              </a:r>
            </a:p>
          </p:txBody>
        </p:sp>
        <p:sp>
          <p:nvSpPr>
            <p:cNvPr id="19480" name="Text Box 21"/>
            <p:cNvSpPr txBox="1">
              <a:spLocks noChangeArrowheads="1"/>
            </p:cNvSpPr>
            <p:nvPr/>
          </p:nvSpPr>
          <p:spPr bwMode="auto">
            <a:xfrm>
              <a:off x="4272" y="1416"/>
              <a:ext cx="240" cy="231"/>
            </a:xfrm>
            <a:prstGeom prst="rect">
              <a:avLst/>
            </a:prstGeom>
            <a:noFill/>
            <a:ln w="9525">
              <a:noFill/>
              <a:miter lim="800000"/>
              <a:headEnd/>
              <a:tailEnd/>
            </a:ln>
          </p:spPr>
          <p:txBody>
            <a:bodyPr>
              <a:spAutoFit/>
            </a:bodyPr>
            <a:lstStyle/>
            <a:p>
              <a:pPr>
                <a:spcBef>
                  <a:spcPct val="50000"/>
                </a:spcBef>
              </a:pPr>
              <a:r>
                <a:rPr lang="en-US" sz="1800"/>
                <a:t>2</a:t>
              </a:r>
            </a:p>
          </p:txBody>
        </p:sp>
        <p:sp>
          <p:nvSpPr>
            <p:cNvPr id="19481" name="Text Box 22"/>
            <p:cNvSpPr txBox="1">
              <a:spLocks noChangeArrowheads="1"/>
            </p:cNvSpPr>
            <p:nvPr/>
          </p:nvSpPr>
          <p:spPr bwMode="auto">
            <a:xfrm>
              <a:off x="4328" y="3144"/>
              <a:ext cx="240" cy="231"/>
            </a:xfrm>
            <a:prstGeom prst="rect">
              <a:avLst/>
            </a:prstGeom>
            <a:noFill/>
            <a:ln w="9525">
              <a:noFill/>
              <a:miter lim="800000"/>
              <a:headEnd/>
              <a:tailEnd/>
            </a:ln>
          </p:spPr>
          <p:txBody>
            <a:bodyPr>
              <a:spAutoFit/>
            </a:bodyPr>
            <a:lstStyle/>
            <a:p>
              <a:pPr>
                <a:spcBef>
                  <a:spcPct val="50000"/>
                </a:spcBef>
              </a:pPr>
              <a:r>
                <a:rPr lang="en-US" sz="1800"/>
                <a:t>4</a:t>
              </a:r>
            </a:p>
          </p:txBody>
        </p:sp>
        <p:sp>
          <p:nvSpPr>
            <p:cNvPr id="19482" name="Text Box 23"/>
            <p:cNvSpPr txBox="1">
              <a:spLocks noChangeArrowheads="1"/>
            </p:cNvSpPr>
            <p:nvPr/>
          </p:nvSpPr>
          <p:spPr bwMode="auto">
            <a:xfrm>
              <a:off x="3728" y="3792"/>
              <a:ext cx="240" cy="231"/>
            </a:xfrm>
            <a:prstGeom prst="rect">
              <a:avLst/>
            </a:prstGeom>
            <a:noFill/>
            <a:ln w="9525">
              <a:noFill/>
              <a:miter lim="800000"/>
              <a:headEnd/>
              <a:tailEnd/>
            </a:ln>
          </p:spPr>
          <p:txBody>
            <a:bodyPr>
              <a:spAutoFit/>
            </a:bodyPr>
            <a:lstStyle/>
            <a:p>
              <a:pPr>
                <a:spcBef>
                  <a:spcPct val="50000"/>
                </a:spcBef>
              </a:pPr>
              <a:r>
                <a:rPr lang="en-US" sz="1800"/>
                <a:t>5</a:t>
              </a:r>
            </a:p>
          </p:txBody>
        </p:sp>
        <p:sp>
          <p:nvSpPr>
            <p:cNvPr id="19483" name="Text Box 24"/>
            <p:cNvSpPr txBox="1">
              <a:spLocks noChangeArrowheads="1"/>
            </p:cNvSpPr>
            <p:nvPr/>
          </p:nvSpPr>
          <p:spPr bwMode="auto">
            <a:xfrm>
              <a:off x="2776" y="4096"/>
              <a:ext cx="240" cy="231"/>
            </a:xfrm>
            <a:prstGeom prst="rect">
              <a:avLst/>
            </a:prstGeom>
            <a:noFill/>
            <a:ln w="9525">
              <a:noFill/>
              <a:miter lim="800000"/>
              <a:headEnd/>
              <a:tailEnd/>
            </a:ln>
          </p:spPr>
          <p:txBody>
            <a:bodyPr>
              <a:spAutoFit/>
            </a:bodyPr>
            <a:lstStyle/>
            <a:p>
              <a:pPr>
                <a:spcBef>
                  <a:spcPct val="50000"/>
                </a:spcBef>
              </a:pPr>
              <a:r>
                <a:rPr lang="en-US" sz="1800"/>
                <a:t>6</a:t>
              </a:r>
            </a:p>
          </p:txBody>
        </p:sp>
        <p:sp>
          <p:nvSpPr>
            <p:cNvPr id="19484" name="Text Box 25"/>
            <p:cNvSpPr txBox="1">
              <a:spLocks noChangeArrowheads="1"/>
            </p:cNvSpPr>
            <p:nvPr/>
          </p:nvSpPr>
          <p:spPr bwMode="auto">
            <a:xfrm>
              <a:off x="1808" y="3816"/>
              <a:ext cx="240" cy="231"/>
            </a:xfrm>
            <a:prstGeom prst="rect">
              <a:avLst/>
            </a:prstGeom>
            <a:noFill/>
            <a:ln w="9525">
              <a:noFill/>
              <a:miter lim="800000"/>
              <a:headEnd/>
              <a:tailEnd/>
            </a:ln>
          </p:spPr>
          <p:txBody>
            <a:bodyPr>
              <a:spAutoFit/>
            </a:bodyPr>
            <a:lstStyle/>
            <a:p>
              <a:pPr>
                <a:spcBef>
                  <a:spcPct val="50000"/>
                </a:spcBef>
              </a:pPr>
              <a:r>
                <a:rPr lang="en-US" sz="1800"/>
                <a:t>7</a:t>
              </a:r>
            </a:p>
          </p:txBody>
        </p:sp>
        <p:sp>
          <p:nvSpPr>
            <p:cNvPr id="19485" name="Text Box 26"/>
            <p:cNvSpPr txBox="1">
              <a:spLocks noChangeArrowheads="1"/>
            </p:cNvSpPr>
            <p:nvPr/>
          </p:nvSpPr>
          <p:spPr bwMode="auto">
            <a:xfrm>
              <a:off x="1176" y="3152"/>
              <a:ext cx="240" cy="231"/>
            </a:xfrm>
            <a:prstGeom prst="rect">
              <a:avLst/>
            </a:prstGeom>
            <a:noFill/>
            <a:ln w="9525">
              <a:noFill/>
              <a:miter lim="800000"/>
              <a:headEnd/>
              <a:tailEnd/>
            </a:ln>
          </p:spPr>
          <p:txBody>
            <a:bodyPr>
              <a:spAutoFit/>
            </a:bodyPr>
            <a:lstStyle/>
            <a:p>
              <a:pPr>
                <a:spcBef>
                  <a:spcPct val="50000"/>
                </a:spcBef>
              </a:pPr>
              <a:r>
                <a:rPr lang="en-US" sz="1800"/>
                <a:t>8</a:t>
              </a:r>
            </a:p>
          </p:txBody>
        </p:sp>
        <p:sp>
          <p:nvSpPr>
            <p:cNvPr id="19486" name="Text Box 27"/>
            <p:cNvSpPr txBox="1">
              <a:spLocks noChangeArrowheads="1"/>
            </p:cNvSpPr>
            <p:nvPr/>
          </p:nvSpPr>
          <p:spPr bwMode="auto">
            <a:xfrm>
              <a:off x="984" y="2292"/>
              <a:ext cx="240" cy="231"/>
            </a:xfrm>
            <a:prstGeom prst="rect">
              <a:avLst/>
            </a:prstGeom>
            <a:noFill/>
            <a:ln w="9525">
              <a:noFill/>
              <a:miter lim="800000"/>
              <a:headEnd/>
              <a:tailEnd/>
            </a:ln>
          </p:spPr>
          <p:txBody>
            <a:bodyPr>
              <a:spAutoFit/>
            </a:bodyPr>
            <a:lstStyle/>
            <a:p>
              <a:pPr>
                <a:spcBef>
                  <a:spcPct val="50000"/>
                </a:spcBef>
              </a:pPr>
              <a:r>
                <a:rPr lang="en-US" sz="1800"/>
                <a:t>9</a:t>
              </a:r>
            </a:p>
          </p:txBody>
        </p:sp>
        <p:sp>
          <p:nvSpPr>
            <p:cNvPr id="19487" name="Text Box 28"/>
            <p:cNvSpPr txBox="1">
              <a:spLocks noChangeArrowheads="1"/>
            </p:cNvSpPr>
            <p:nvPr/>
          </p:nvSpPr>
          <p:spPr bwMode="auto">
            <a:xfrm>
              <a:off x="1168" y="1408"/>
              <a:ext cx="336" cy="231"/>
            </a:xfrm>
            <a:prstGeom prst="rect">
              <a:avLst/>
            </a:prstGeom>
            <a:noFill/>
            <a:ln w="9525">
              <a:noFill/>
              <a:miter lim="800000"/>
              <a:headEnd/>
              <a:tailEnd/>
            </a:ln>
          </p:spPr>
          <p:txBody>
            <a:bodyPr>
              <a:spAutoFit/>
            </a:bodyPr>
            <a:lstStyle/>
            <a:p>
              <a:pPr>
                <a:spcBef>
                  <a:spcPct val="50000"/>
                </a:spcBef>
              </a:pPr>
              <a:r>
                <a:rPr lang="en-US" sz="1800"/>
                <a:t>10</a:t>
              </a:r>
            </a:p>
          </p:txBody>
        </p:sp>
        <p:sp>
          <p:nvSpPr>
            <p:cNvPr id="19488" name="Text Box 29"/>
            <p:cNvSpPr txBox="1">
              <a:spLocks noChangeArrowheads="1"/>
            </p:cNvSpPr>
            <p:nvPr/>
          </p:nvSpPr>
          <p:spPr bwMode="auto">
            <a:xfrm>
              <a:off x="1816" y="744"/>
              <a:ext cx="288" cy="231"/>
            </a:xfrm>
            <a:prstGeom prst="rect">
              <a:avLst/>
            </a:prstGeom>
            <a:noFill/>
            <a:ln w="9525">
              <a:noFill/>
              <a:miter lim="800000"/>
              <a:headEnd/>
              <a:tailEnd/>
            </a:ln>
          </p:spPr>
          <p:txBody>
            <a:bodyPr>
              <a:spAutoFit/>
            </a:bodyPr>
            <a:lstStyle/>
            <a:p>
              <a:pPr>
                <a:spcBef>
                  <a:spcPct val="50000"/>
                </a:spcBef>
              </a:pPr>
              <a:r>
                <a:rPr lang="en-US" sz="1800"/>
                <a:t>11</a:t>
              </a:r>
            </a:p>
          </p:txBody>
        </p:sp>
      </p:grpSp>
      <p:sp>
        <p:nvSpPr>
          <p:cNvPr id="194590" name="Text Box 30"/>
          <p:cNvSpPr txBox="1">
            <a:spLocks noChangeArrowheads="1"/>
          </p:cNvSpPr>
          <p:nvPr/>
        </p:nvSpPr>
        <p:spPr bwMode="auto">
          <a:xfrm>
            <a:off x="2209800" y="1752600"/>
            <a:ext cx="2286000" cy="1719263"/>
          </a:xfrm>
          <a:prstGeom prst="rect">
            <a:avLst/>
          </a:prstGeom>
          <a:noFill/>
          <a:ln w="9525">
            <a:noFill/>
            <a:miter lim="800000"/>
            <a:headEnd/>
            <a:tailEnd/>
          </a:ln>
        </p:spPr>
        <p:txBody>
          <a:bodyPr>
            <a:spAutoFit/>
          </a:bodyPr>
          <a:lstStyle/>
          <a:p>
            <a:pPr algn="r">
              <a:lnSpc>
                <a:spcPct val="85000"/>
              </a:lnSpc>
              <a:spcBef>
                <a:spcPct val="35000"/>
              </a:spcBef>
            </a:pPr>
            <a:r>
              <a:rPr lang="en-US" sz="1600" b="1" i="1"/>
              <a:t>Performing</a:t>
            </a:r>
            <a:endParaRPr lang="en-US" sz="1600"/>
          </a:p>
          <a:p>
            <a:pPr algn="r">
              <a:lnSpc>
                <a:spcPct val="85000"/>
              </a:lnSpc>
              <a:spcBef>
                <a:spcPct val="35000"/>
              </a:spcBef>
            </a:pPr>
            <a:r>
              <a:rPr lang="en-US" sz="1600">
                <a:solidFill>
                  <a:schemeClr val="tx2"/>
                </a:solidFill>
              </a:rPr>
              <a:t>Mature Closeness</a:t>
            </a:r>
            <a:endParaRPr lang="en-US" sz="1600"/>
          </a:p>
          <a:p>
            <a:pPr algn="r">
              <a:lnSpc>
                <a:spcPct val="85000"/>
              </a:lnSpc>
              <a:spcBef>
                <a:spcPct val="35000"/>
              </a:spcBef>
            </a:pPr>
            <a:r>
              <a:rPr lang="en-US" sz="1600"/>
              <a:t>Resourceful</a:t>
            </a:r>
            <a:br>
              <a:rPr lang="en-US" sz="1600"/>
            </a:br>
            <a:r>
              <a:rPr lang="en-US" sz="1600"/>
              <a:t>Flexible</a:t>
            </a:r>
            <a:br>
              <a:rPr lang="en-US" sz="1600"/>
            </a:br>
            <a:r>
              <a:rPr lang="en-US" sz="1600"/>
              <a:t>Open</a:t>
            </a:r>
            <a:br>
              <a:rPr lang="en-US" sz="1600"/>
            </a:br>
            <a:r>
              <a:rPr lang="en-US" sz="1600"/>
              <a:t>Effective</a:t>
            </a:r>
            <a:br>
              <a:rPr lang="en-US" sz="1600"/>
            </a:br>
            <a:r>
              <a:rPr lang="en-US" sz="1600"/>
              <a:t>Close and Supportive</a:t>
            </a:r>
          </a:p>
        </p:txBody>
      </p:sp>
      <p:sp>
        <p:nvSpPr>
          <p:cNvPr id="194591" name="Text Box 31"/>
          <p:cNvSpPr txBox="1">
            <a:spLocks noChangeArrowheads="1"/>
          </p:cNvSpPr>
          <p:nvPr/>
        </p:nvSpPr>
        <p:spPr bwMode="auto">
          <a:xfrm>
            <a:off x="4629150" y="1752600"/>
            <a:ext cx="2286000" cy="1511300"/>
          </a:xfrm>
          <a:prstGeom prst="rect">
            <a:avLst/>
          </a:prstGeom>
          <a:noFill/>
          <a:ln w="9525">
            <a:noFill/>
            <a:miter lim="800000"/>
            <a:headEnd/>
            <a:tailEnd/>
          </a:ln>
        </p:spPr>
        <p:txBody>
          <a:bodyPr>
            <a:spAutoFit/>
          </a:bodyPr>
          <a:lstStyle/>
          <a:p>
            <a:pPr>
              <a:lnSpc>
                <a:spcPct val="85000"/>
              </a:lnSpc>
              <a:spcBef>
                <a:spcPct val="35000"/>
              </a:spcBef>
            </a:pPr>
            <a:r>
              <a:rPr lang="en-US" sz="1600" b="1" i="1"/>
              <a:t>Forming</a:t>
            </a:r>
            <a:endParaRPr lang="en-US" sz="1600"/>
          </a:p>
          <a:p>
            <a:pPr>
              <a:lnSpc>
                <a:spcPct val="85000"/>
              </a:lnSpc>
              <a:spcBef>
                <a:spcPct val="35000"/>
              </a:spcBef>
            </a:pPr>
            <a:r>
              <a:rPr lang="en-US" sz="1600">
                <a:solidFill>
                  <a:schemeClr val="tx2"/>
                </a:solidFill>
              </a:rPr>
              <a:t>Testing</a:t>
            </a:r>
          </a:p>
          <a:p>
            <a:pPr>
              <a:lnSpc>
                <a:spcPct val="85000"/>
              </a:lnSpc>
              <a:spcBef>
                <a:spcPct val="35000"/>
              </a:spcBef>
            </a:pPr>
            <a:r>
              <a:rPr lang="en-US" sz="1600"/>
              <a:t>Polite</a:t>
            </a:r>
            <a:br>
              <a:rPr lang="en-US" sz="1600"/>
            </a:br>
            <a:r>
              <a:rPr lang="en-US" sz="1600"/>
              <a:t>Impersonal</a:t>
            </a:r>
            <a:br>
              <a:rPr lang="en-US" sz="1600"/>
            </a:br>
            <a:r>
              <a:rPr lang="en-US" sz="1600"/>
              <a:t>Watchful</a:t>
            </a:r>
            <a:br>
              <a:rPr lang="en-US" sz="1600"/>
            </a:br>
            <a:r>
              <a:rPr lang="en-US" sz="1600"/>
              <a:t>Guarded</a:t>
            </a:r>
          </a:p>
        </p:txBody>
      </p:sp>
      <p:grpSp>
        <p:nvGrpSpPr>
          <p:cNvPr id="4" name="Group 32"/>
          <p:cNvGrpSpPr>
            <a:grpSpLocks/>
          </p:cNvGrpSpPr>
          <p:nvPr/>
        </p:nvGrpSpPr>
        <p:grpSpPr bwMode="auto">
          <a:xfrm>
            <a:off x="2209800" y="3810000"/>
            <a:ext cx="2286000" cy="1878013"/>
            <a:chOff x="1362" y="2421"/>
            <a:chExt cx="1440" cy="1183"/>
          </a:xfrm>
        </p:grpSpPr>
        <p:sp>
          <p:nvSpPr>
            <p:cNvPr id="19474" name="Text Box 33"/>
            <p:cNvSpPr txBox="1">
              <a:spLocks noChangeArrowheads="1"/>
            </p:cNvSpPr>
            <p:nvPr/>
          </p:nvSpPr>
          <p:spPr bwMode="auto">
            <a:xfrm>
              <a:off x="1362" y="2421"/>
              <a:ext cx="1440" cy="1183"/>
            </a:xfrm>
            <a:prstGeom prst="rect">
              <a:avLst/>
            </a:prstGeom>
            <a:noFill/>
            <a:ln w="9525">
              <a:noFill/>
              <a:miter lim="800000"/>
              <a:headEnd/>
              <a:tailEnd/>
            </a:ln>
          </p:spPr>
          <p:txBody>
            <a:bodyPr>
              <a:spAutoFit/>
            </a:bodyPr>
            <a:lstStyle/>
            <a:p>
              <a:pPr algn="r">
                <a:lnSpc>
                  <a:spcPct val="85000"/>
                </a:lnSpc>
                <a:spcBef>
                  <a:spcPct val="35000"/>
                </a:spcBef>
              </a:pPr>
              <a:r>
                <a:rPr lang="en-US" sz="1600" b="1" i="1" dirty="0" err="1"/>
                <a:t>Norming</a:t>
              </a:r>
              <a:endParaRPr lang="en-US" sz="1600" dirty="0"/>
            </a:p>
            <a:p>
              <a:pPr algn="r">
                <a:lnSpc>
                  <a:spcPct val="85000"/>
                </a:lnSpc>
                <a:spcBef>
                  <a:spcPct val="35000"/>
                </a:spcBef>
              </a:pPr>
              <a:r>
                <a:rPr lang="en-US" sz="1600" dirty="0">
                  <a:solidFill>
                    <a:schemeClr val="tx2"/>
                  </a:solidFill>
                </a:rPr>
                <a:t>Getting Organized</a:t>
              </a:r>
            </a:p>
            <a:p>
              <a:pPr algn="r">
                <a:lnSpc>
                  <a:spcPct val="125000"/>
                </a:lnSpc>
                <a:spcBef>
                  <a:spcPct val="15000"/>
                </a:spcBef>
              </a:pPr>
              <a:r>
                <a:rPr lang="en-US" sz="1600" dirty="0"/>
                <a:t>Developing Skills</a:t>
              </a:r>
            </a:p>
            <a:p>
              <a:pPr algn="r">
                <a:lnSpc>
                  <a:spcPct val="85000"/>
                </a:lnSpc>
                <a:spcBef>
                  <a:spcPct val="15000"/>
                </a:spcBef>
              </a:pPr>
              <a:r>
                <a:rPr lang="en-US" sz="1600" dirty="0"/>
                <a:t>Establishing Procedures</a:t>
              </a:r>
            </a:p>
            <a:p>
              <a:pPr algn="r">
                <a:lnSpc>
                  <a:spcPct val="85000"/>
                </a:lnSpc>
                <a:spcBef>
                  <a:spcPct val="15000"/>
                </a:spcBef>
              </a:pPr>
              <a:r>
                <a:rPr lang="en-US" sz="1600" dirty="0"/>
                <a:t>Giving Feedback</a:t>
              </a:r>
            </a:p>
            <a:p>
              <a:pPr algn="r">
                <a:lnSpc>
                  <a:spcPct val="85000"/>
                </a:lnSpc>
                <a:spcBef>
                  <a:spcPct val="15000"/>
                </a:spcBef>
              </a:pPr>
              <a:r>
                <a:rPr lang="en-US" sz="1600" dirty="0"/>
                <a:t>Confronting Issues</a:t>
              </a:r>
            </a:p>
          </p:txBody>
        </p:sp>
        <p:sp>
          <p:nvSpPr>
            <p:cNvPr id="19475" name="Text Box 34"/>
            <p:cNvSpPr txBox="1">
              <a:spLocks noChangeArrowheads="1"/>
            </p:cNvSpPr>
            <p:nvPr/>
          </p:nvSpPr>
          <p:spPr bwMode="auto">
            <a:xfrm>
              <a:off x="1536" y="2814"/>
              <a:ext cx="1266" cy="189"/>
            </a:xfrm>
            <a:prstGeom prst="rect">
              <a:avLst/>
            </a:prstGeom>
            <a:noFill/>
            <a:ln w="9525">
              <a:noFill/>
              <a:miter lim="800000"/>
              <a:headEnd/>
              <a:tailEnd/>
            </a:ln>
          </p:spPr>
          <p:txBody>
            <a:bodyPr>
              <a:spAutoFit/>
            </a:bodyPr>
            <a:lstStyle/>
            <a:p>
              <a:pPr algn="r">
                <a:lnSpc>
                  <a:spcPct val="85000"/>
                </a:lnSpc>
                <a:spcBef>
                  <a:spcPct val="15000"/>
                </a:spcBef>
              </a:pPr>
              <a:endParaRPr lang="en-US" sz="1600"/>
            </a:p>
          </p:txBody>
        </p:sp>
      </p:grpSp>
      <p:sp>
        <p:nvSpPr>
          <p:cNvPr id="194595" name="Text Box 35"/>
          <p:cNvSpPr txBox="1">
            <a:spLocks noChangeArrowheads="1"/>
          </p:cNvSpPr>
          <p:nvPr/>
        </p:nvSpPr>
        <p:spPr bwMode="auto">
          <a:xfrm>
            <a:off x="4572000" y="3810000"/>
            <a:ext cx="2286000" cy="1838325"/>
          </a:xfrm>
          <a:prstGeom prst="rect">
            <a:avLst/>
          </a:prstGeom>
          <a:noFill/>
          <a:ln w="9525">
            <a:noFill/>
            <a:miter lim="800000"/>
            <a:headEnd/>
            <a:tailEnd/>
          </a:ln>
        </p:spPr>
        <p:txBody>
          <a:bodyPr>
            <a:spAutoFit/>
          </a:bodyPr>
          <a:lstStyle/>
          <a:p>
            <a:pPr>
              <a:lnSpc>
                <a:spcPct val="85000"/>
              </a:lnSpc>
              <a:spcBef>
                <a:spcPct val="35000"/>
              </a:spcBef>
            </a:pPr>
            <a:r>
              <a:rPr lang="en-US" sz="1600" b="1" i="1"/>
              <a:t>Storming</a:t>
            </a:r>
            <a:endParaRPr lang="en-US" sz="1600"/>
          </a:p>
          <a:p>
            <a:pPr>
              <a:lnSpc>
                <a:spcPct val="85000"/>
              </a:lnSpc>
              <a:spcBef>
                <a:spcPct val="35000"/>
              </a:spcBef>
            </a:pPr>
            <a:r>
              <a:rPr lang="en-US" sz="1600">
                <a:solidFill>
                  <a:schemeClr val="tx2"/>
                </a:solidFill>
              </a:rPr>
              <a:t>Infighting</a:t>
            </a:r>
          </a:p>
          <a:p>
            <a:pPr>
              <a:lnSpc>
                <a:spcPct val="95000"/>
              </a:lnSpc>
              <a:spcBef>
                <a:spcPct val="35000"/>
              </a:spcBef>
            </a:pPr>
            <a:r>
              <a:rPr lang="en-US" sz="1600"/>
              <a:t>Controlling Conflicts</a:t>
            </a:r>
            <a:br>
              <a:rPr lang="en-US" sz="1600"/>
            </a:br>
            <a:r>
              <a:rPr lang="en-US" sz="1600"/>
              <a:t>Confronting People</a:t>
            </a:r>
            <a:br>
              <a:rPr lang="en-US" sz="1600"/>
            </a:br>
            <a:r>
              <a:rPr lang="en-US" sz="1600"/>
              <a:t>Opting Out</a:t>
            </a:r>
            <a:br>
              <a:rPr lang="en-US" sz="1600"/>
            </a:br>
            <a:r>
              <a:rPr lang="en-US" sz="1600"/>
              <a:t>Difficulties</a:t>
            </a:r>
            <a:br>
              <a:rPr lang="en-US" sz="1600"/>
            </a:br>
            <a:r>
              <a:rPr lang="en-US" sz="1600"/>
              <a:t>Feeling Stuck</a:t>
            </a:r>
          </a:p>
        </p:txBody>
      </p:sp>
      <p:sp>
        <p:nvSpPr>
          <p:cNvPr id="194596" name="Text Box 36"/>
          <p:cNvSpPr txBox="1">
            <a:spLocks noChangeArrowheads="1"/>
          </p:cNvSpPr>
          <p:nvPr/>
        </p:nvSpPr>
        <p:spPr bwMode="auto">
          <a:xfrm>
            <a:off x="6781800" y="1208088"/>
            <a:ext cx="1524000" cy="366712"/>
          </a:xfrm>
          <a:prstGeom prst="rect">
            <a:avLst/>
          </a:prstGeom>
          <a:noFill/>
          <a:ln w="9525">
            <a:noFill/>
            <a:miter lim="800000"/>
            <a:headEnd/>
            <a:tailEnd/>
          </a:ln>
        </p:spPr>
        <p:txBody>
          <a:bodyPr>
            <a:spAutoFit/>
          </a:bodyPr>
          <a:lstStyle/>
          <a:p>
            <a:pPr algn="ctr">
              <a:spcBef>
                <a:spcPct val="50000"/>
              </a:spcBef>
            </a:pPr>
            <a:r>
              <a:rPr lang="en-US" sz="1800" b="1" i="1"/>
              <a:t>Stage One</a:t>
            </a:r>
          </a:p>
        </p:txBody>
      </p:sp>
      <p:sp>
        <p:nvSpPr>
          <p:cNvPr id="194597" name="Text Box 37"/>
          <p:cNvSpPr txBox="1">
            <a:spLocks noChangeArrowheads="1"/>
          </p:cNvSpPr>
          <p:nvPr/>
        </p:nvSpPr>
        <p:spPr bwMode="auto">
          <a:xfrm>
            <a:off x="609600" y="1208088"/>
            <a:ext cx="1524000" cy="366712"/>
          </a:xfrm>
          <a:prstGeom prst="rect">
            <a:avLst/>
          </a:prstGeom>
          <a:noFill/>
          <a:ln w="9525">
            <a:noFill/>
            <a:miter lim="800000"/>
            <a:headEnd/>
            <a:tailEnd/>
          </a:ln>
        </p:spPr>
        <p:txBody>
          <a:bodyPr>
            <a:spAutoFit/>
          </a:bodyPr>
          <a:lstStyle/>
          <a:p>
            <a:pPr algn="ctr">
              <a:spcBef>
                <a:spcPct val="50000"/>
              </a:spcBef>
            </a:pPr>
            <a:r>
              <a:rPr lang="en-US" sz="1800" b="1" i="1"/>
              <a:t>Stage Four</a:t>
            </a:r>
          </a:p>
        </p:txBody>
      </p:sp>
      <p:sp>
        <p:nvSpPr>
          <p:cNvPr id="194598" name="Text Box 38"/>
          <p:cNvSpPr txBox="1">
            <a:spLocks noChangeArrowheads="1"/>
          </p:cNvSpPr>
          <p:nvPr/>
        </p:nvSpPr>
        <p:spPr bwMode="auto">
          <a:xfrm>
            <a:off x="609600" y="5627688"/>
            <a:ext cx="1524000" cy="366712"/>
          </a:xfrm>
          <a:prstGeom prst="rect">
            <a:avLst/>
          </a:prstGeom>
          <a:noFill/>
          <a:ln w="9525">
            <a:noFill/>
            <a:miter lim="800000"/>
            <a:headEnd/>
            <a:tailEnd/>
          </a:ln>
        </p:spPr>
        <p:txBody>
          <a:bodyPr>
            <a:spAutoFit/>
          </a:bodyPr>
          <a:lstStyle/>
          <a:p>
            <a:pPr algn="ctr">
              <a:spcBef>
                <a:spcPct val="50000"/>
              </a:spcBef>
            </a:pPr>
            <a:r>
              <a:rPr lang="en-US" sz="1800" b="1" i="1"/>
              <a:t>Stage Three</a:t>
            </a:r>
          </a:p>
        </p:txBody>
      </p:sp>
      <p:sp>
        <p:nvSpPr>
          <p:cNvPr id="194599" name="Text Box 39"/>
          <p:cNvSpPr txBox="1">
            <a:spLocks noChangeArrowheads="1"/>
          </p:cNvSpPr>
          <p:nvPr/>
        </p:nvSpPr>
        <p:spPr bwMode="auto">
          <a:xfrm>
            <a:off x="6781800" y="5627688"/>
            <a:ext cx="1524000" cy="366712"/>
          </a:xfrm>
          <a:prstGeom prst="rect">
            <a:avLst/>
          </a:prstGeom>
          <a:noFill/>
          <a:ln w="9525">
            <a:noFill/>
            <a:miter lim="800000"/>
            <a:headEnd/>
            <a:tailEnd/>
          </a:ln>
        </p:spPr>
        <p:txBody>
          <a:bodyPr>
            <a:spAutoFit/>
          </a:bodyPr>
          <a:lstStyle/>
          <a:p>
            <a:pPr algn="ctr">
              <a:spcBef>
                <a:spcPct val="50000"/>
              </a:spcBef>
            </a:pPr>
            <a:r>
              <a:rPr lang="en-US" sz="1800" b="1" i="1"/>
              <a:t>Stage Two</a:t>
            </a:r>
          </a:p>
        </p:txBody>
      </p:sp>
      <p:sp>
        <p:nvSpPr>
          <p:cNvPr id="19473" name="Text Box 40"/>
          <p:cNvSpPr txBox="1">
            <a:spLocks noChangeArrowheads="1"/>
          </p:cNvSpPr>
          <p:nvPr/>
        </p:nvSpPr>
        <p:spPr bwMode="auto">
          <a:xfrm>
            <a:off x="0" y="6096000"/>
            <a:ext cx="2362200" cy="304800"/>
          </a:xfrm>
          <a:prstGeom prst="rect">
            <a:avLst/>
          </a:prstGeom>
          <a:noFill/>
          <a:ln w="9525">
            <a:noFill/>
            <a:miter lim="800000"/>
            <a:headEnd/>
            <a:tailEnd/>
          </a:ln>
        </p:spPr>
        <p:txBody>
          <a:bodyPr>
            <a:spAutoFit/>
          </a:bodyPr>
          <a:lstStyle/>
          <a:p>
            <a:pPr>
              <a:spcBef>
                <a:spcPct val="50000"/>
              </a:spcBef>
            </a:pPr>
            <a:r>
              <a:rPr lang="en-US" sz="1400" dirty="0"/>
              <a:t>(</a:t>
            </a:r>
            <a:r>
              <a:rPr lang="en-US" sz="1400" dirty="0" err="1" smtClean="0"/>
              <a:t>Tuckman</a:t>
            </a:r>
            <a:r>
              <a:rPr lang="en-US" sz="1400" dirty="0" smtClean="0"/>
              <a:t>)</a:t>
            </a:r>
            <a:endParaRPr lang="en-US" sz="1400" dirty="0"/>
          </a:p>
        </p:txBody>
      </p:sp>
      <p:pic>
        <p:nvPicPr>
          <p:cNvPr id="42" name="Picture 41"/>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rot="2214400">
            <a:off x="8487216" y="5909874"/>
            <a:ext cx="673523" cy="828952"/>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94596"/>
                                        </p:tgtEl>
                                        <p:attrNameLst>
                                          <p:attrName>style.visibility</p:attrName>
                                        </p:attrNameLst>
                                      </p:cBhvr>
                                      <p:to>
                                        <p:strVal val="visible"/>
                                      </p:to>
                                    </p:set>
                                  </p:childTnLst>
                                  <p:subTnLst>
                                    <p:animClr>
                                      <p:cBhvr override="childStyle">
                                        <p:cTn dur="1" fill="hold" display="0" masterRel="nextClick" afterEffect="1"/>
                                        <p:tgtEl>
                                          <p:spTgt spid="194596"/>
                                        </p:tgtEl>
                                        <p:attrNameLst>
                                          <p:attrName>ppt_c</p:attrName>
                                        </p:attrNameLst>
                                      </p:cBhvr>
                                      <p:to>
                                        <a:srgbClr val="7B7B7B"/>
                                      </p:to>
                                    </p:animClr>
                                  </p:subTnLst>
                                </p:cTn>
                              </p:par>
                              <p:par>
                                <p:cTn id="11" presetID="1" presetClass="entr" presetSubtype="0" fill="hold" grpId="0" nodeType="withEffect">
                                  <p:stCondLst>
                                    <p:cond delay="0"/>
                                  </p:stCondLst>
                                  <p:childTnLst>
                                    <p:set>
                                      <p:cBhvr>
                                        <p:cTn id="12" dur="1" fill="hold">
                                          <p:stCondLst>
                                            <p:cond delay="0"/>
                                          </p:stCondLst>
                                        </p:cTn>
                                        <p:tgtEl>
                                          <p:spTgt spid="194591"/>
                                        </p:tgtEl>
                                        <p:attrNameLst>
                                          <p:attrName>style.visibility</p:attrName>
                                        </p:attrNameLst>
                                      </p:cBhvr>
                                      <p:to>
                                        <p:strVal val="visible"/>
                                      </p:to>
                                    </p:set>
                                  </p:childTnLst>
                                  <p:subTnLst>
                                    <p:animClr>
                                      <p:cBhvr override="childStyle">
                                        <p:cTn dur="1" fill="hold" display="0" masterRel="nextClick" afterEffect="1"/>
                                        <p:tgtEl>
                                          <p:spTgt spid="194591"/>
                                        </p:tgtEl>
                                        <p:attrNameLst>
                                          <p:attrName>ppt_c</p:attrName>
                                        </p:attrNameLst>
                                      </p:cBhvr>
                                      <p:to>
                                        <a:srgbClr val="7B7B7B"/>
                                      </p:to>
                                    </p:animClr>
                                  </p:sub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194599"/>
                                        </p:tgtEl>
                                        <p:attrNameLst>
                                          <p:attrName>style.visibility</p:attrName>
                                        </p:attrNameLst>
                                      </p:cBhvr>
                                      <p:to>
                                        <p:strVal val="visible"/>
                                      </p:to>
                                    </p:set>
                                  </p:childTnLst>
                                  <p:subTnLst>
                                    <p:animClr>
                                      <p:cBhvr override="childStyle">
                                        <p:cTn dur="1" fill="hold" display="0" masterRel="nextClick" afterEffect="1"/>
                                        <p:tgtEl>
                                          <p:spTgt spid="194599"/>
                                        </p:tgtEl>
                                        <p:attrNameLst>
                                          <p:attrName>ppt_c</p:attrName>
                                        </p:attrNameLst>
                                      </p:cBhvr>
                                      <p:to>
                                        <a:srgbClr val="7B7B7B"/>
                                      </p:to>
                                    </p:animClr>
                                  </p:subTnLst>
                                </p:cTn>
                              </p:par>
                              <p:par>
                                <p:cTn id="17" presetID="1" presetClass="entr" presetSubtype="0" fill="hold" grpId="0" nodeType="withEffect">
                                  <p:stCondLst>
                                    <p:cond delay="0"/>
                                  </p:stCondLst>
                                  <p:childTnLst>
                                    <p:set>
                                      <p:cBhvr>
                                        <p:cTn id="18" dur="1" fill="hold">
                                          <p:stCondLst>
                                            <p:cond delay="0"/>
                                          </p:stCondLst>
                                        </p:cTn>
                                        <p:tgtEl>
                                          <p:spTgt spid="194595"/>
                                        </p:tgtEl>
                                        <p:attrNameLst>
                                          <p:attrName>style.visibility</p:attrName>
                                        </p:attrNameLst>
                                      </p:cBhvr>
                                      <p:to>
                                        <p:strVal val="visible"/>
                                      </p:to>
                                    </p:set>
                                  </p:childTnLst>
                                  <p:subTnLst>
                                    <p:animClr>
                                      <p:cBhvr override="childStyle">
                                        <p:cTn dur="1" fill="hold" display="0" masterRel="nextClick" afterEffect="1"/>
                                        <p:tgtEl>
                                          <p:spTgt spid="194595"/>
                                        </p:tgtEl>
                                        <p:attrNameLst>
                                          <p:attrName>ppt_c</p:attrName>
                                        </p:attrNameLst>
                                      </p:cBhvr>
                                      <p:to>
                                        <a:srgbClr val="7B7B7B"/>
                                      </p:to>
                                    </p:animClr>
                                  </p:sub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94598"/>
                                        </p:tgtEl>
                                        <p:attrNameLst>
                                          <p:attrName>style.visibility</p:attrName>
                                        </p:attrNameLst>
                                      </p:cBhvr>
                                      <p:to>
                                        <p:strVal val="visible"/>
                                      </p:to>
                                    </p:set>
                                  </p:childTnLst>
                                  <p:subTnLst>
                                    <p:animClr>
                                      <p:cBhvr override="childStyle">
                                        <p:cTn dur="1" fill="hold" display="0" masterRel="nextClick" afterEffect="1"/>
                                        <p:tgtEl>
                                          <p:spTgt spid="194598"/>
                                        </p:tgtEl>
                                        <p:attrNameLst>
                                          <p:attrName>ppt_c</p:attrName>
                                        </p:attrNameLst>
                                      </p:cBhvr>
                                      <p:to>
                                        <a:srgbClr val="7B7B7B"/>
                                      </p:to>
                                    </p:animClr>
                                  </p:subTnLst>
                                </p:cTn>
                              </p:par>
                              <p:par>
                                <p:cTn id="23" presetID="1" presetClass="entr" presetSubtype="0" fill="hold" nodeType="withEffect">
                                  <p:stCondLst>
                                    <p:cond delay="0"/>
                                  </p:stCondLst>
                                  <p:childTnLst>
                                    <p:set>
                                      <p:cBhvr>
                                        <p:cTn id="24" dur="1" fill="hold">
                                          <p:stCondLst>
                                            <p:cond delay="0"/>
                                          </p:stCondLst>
                                        </p:cTn>
                                        <p:tgtEl>
                                          <p:spTgt spid="4"/>
                                        </p:tgtEl>
                                        <p:attrNameLst>
                                          <p:attrName>style.visibility</p:attrName>
                                        </p:attrNameLst>
                                      </p:cBhvr>
                                      <p:to>
                                        <p:strVal val="visible"/>
                                      </p:to>
                                    </p:set>
                                  </p:childTnLst>
                                  <p:subTnLst>
                                    <p:animClr>
                                      <p:cBhvr override="childStyle">
                                        <p:cTn dur="1" fill="hold" display="0" masterRel="nextClick" afterEffect="1"/>
                                        <p:tgtEl>
                                          <p:spTgt spid="4"/>
                                        </p:tgtEl>
                                        <p:attrNameLst>
                                          <p:attrName>ppt_c</p:attrName>
                                        </p:attrNameLst>
                                      </p:cBhvr>
                                      <p:to>
                                        <a:srgbClr val="7B7B7B"/>
                                      </p:to>
                                    </p:animClr>
                                  </p:sub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194597"/>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19459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590" grpId="0"/>
      <p:bldP spid="194591" grpId="0"/>
      <p:bldP spid="194595" grpId="0"/>
      <p:bldP spid="194596" grpId="0"/>
      <p:bldP spid="194597" grpId="0"/>
      <p:bldP spid="194598" grpId="0"/>
      <p:bldP spid="194599"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4" name="Rectangle 2"/>
          <p:cNvSpPr>
            <a:spLocks noGrp="1" noChangeArrowheads="1"/>
          </p:cNvSpPr>
          <p:nvPr>
            <p:ph type="title"/>
          </p:nvPr>
        </p:nvSpPr>
        <p:spPr>
          <a:xfrm>
            <a:off x="228600" y="0"/>
            <a:ext cx="6248400" cy="944562"/>
          </a:xfrm>
        </p:spPr>
        <p:txBody>
          <a:bodyPr/>
          <a:lstStyle/>
          <a:p>
            <a:pPr eaLnBrk="1" hangingPunct="1"/>
            <a:r>
              <a:rPr lang="en-US" dirty="0" smtClean="0">
                <a:solidFill>
                  <a:schemeClr val="tx1">
                    <a:lumMod val="95000"/>
                    <a:lumOff val="5000"/>
                  </a:schemeClr>
                </a:solidFill>
                <a:effectLst>
                  <a:outerShdw blurRad="38100" dist="38100" dir="2700000" algn="tl">
                    <a:srgbClr val="000000">
                      <a:alpha val="43137"/>
                    </a:srgbClr>
                  </a:outerShdw>
                </a:effectLst>
              </a:rPr>
              <a:t>Stages of Team Development</a:t>
            </a:r>
          </a:p>
        </p:txBody>
      </p:sp>
      <p:sp>
        <p:nvSpPr>
          <p:cNvPr id="196611" name="Rectangle 3"/>
          <p:cNvSpPr>
            <a:spLocks noGrp="1" noChangeArrowheads="1"/>
          </p:cNvSpPr>
          <p:nvPr>
            <p:ph type="body" idx="1"/>
          </p:nvPr>
        </p:nvSpPr>
        <p:spPr>
          <a:xfrm>
            <a:off x="457200" y="1020762"/>
            <a:ext cx="7467600" cy="5608638"/>
          </a:xfrm>
        </p:spPr>
        <p:txBody>
          <a:bodyPr>
            <a:normAutofit/>
          </a:bodyPr>
          <a:lstStyle/>
          <a:p>
            <a:pPr eaLnBrk="1" hangingPunct="1">
              <a:lnSpc>
                <a:spcPct val="90000"/>
              </a:lnSpc>
            </a:pPr>
            <a:r>
              <a:rPr lang="en-US" sz="2800" b="1" i="1" u="sng" dirty="0" smtClean="0">
                <a:solidFill>
                  <a:schemeClr val="tx1">
                    <a:lumMod val="95000"/>
                    <a:lumOff val="5000"/>
                  </a:schemeClr>
                </a:solidFill>
              </a:rPr>
              <a:t>Forming </a:t>
            </a:r>
          </a:p>
          <a:p>
            <a:pPr lvl="1" eaLnBrk="1" hangingPunct="1">
              <a:lnSpc>
                <a:spcPct val="90000"/>
              </a:lnSpc>
              <a:buFont typeface="Arial" pitchFamily="34" charset="0"/>
              <a:buChar char="•"/>
            </a:pPr>
            <a:r>
              <a:rPr lang="en-US" sz="2400" dirty="0" smtClean="0">
                <a:solidFill>
                  <a:schemeClr val="tx1">
                    <a:lumMod val="95000"/>
                    <a:lumOff val="5000"/>
                  </a:schemeClr>
                </a:solidFill>
              </a:rPr>
              <a:t>Dependent on leader </a:t>
            </a:r>
          </a:p>
          <a:p>
            <a:pPr lvl="1" eaLnBrk="1" hangingPunct="1">
              <a:lnSpc>
                <a:spcPct val="90000"/>
              </a:lnSpc>
              <a:buFont typeface="Arial" pitchFamily="34" charset="0"/>
              <a:buChar char="•"/>
            </a:pPr>
            <a:r>
              <a:rPr lang="en-US" sz="2400" dirty="0" smtClean="0">
                <a:solidFill>
                  <a:schemeClr val="tx1">
                    <a:lumMod val="95000"/>
                    <a:lumOff val="5000"/>
                  </a:schemeClr>
                </a:solidFill>
              </a:rPr>
              <a:t>Concern about clarity of task</a:t>
            </a:r>
          </a:p>
          <a:p>
            <a:pPr eaLnBrk="1" hangingPunct="1">
              <a:lnSpc>
                <a:spcPct val="90000"/>
              </a:lnSpc>
            </a:pPr>
            <a:r>
              <a:rPr lang="en-US" sz="2800" b="1" i="1" u="sng" dirty="0" smtClean="0">
                <a:solidFill>
                  <a:schemeClr val="tx1">
                    <a:lumMod val="95000"/>
                    <a:lumOff val="5000"/>
                  </a:schemeClr>
                </a:solidFill>
              </a:rPr>
              <a:t>Storming</a:t>
            </a:r>
            <a:r>
              <a:rPr lang="en-US" sz="2800" dirty="0" smtClean="0">
                <a:solidFill>
                  <a:schemeClr val="tx1">
                    <a:lumMod val="95000"/>
                    <a:lumOff val="5000"/>
                  </a:schemeClr>
                </a:solidFill>
              </a:rPr>
              <a:t> </a:t>
            </a:r>
            <a:endParaRPr lang="en-US" sz="2400" dirty="0" smtClean="0">
              <a:solidFill>
                <a:schemeClr val="tx1">
                  <a:lumMod val="95000"/>
                  <a:lumOff val="5000"/>
                </a:schemeClr>
              </a:solidFill>
            </a:endParaRPr>
          </a:p>
          <a:p>
            <a:pPr lvl="1" eaLnBrk="1" hangingPunct="1">
              <a:lnSpc>
                <a:spcPct val="90000"/>
              </a:lnSpc>
              <a:buFont typeface="Arial" pitchFamily="34" charset="0"/>
              <a:buChar char="•"/>
            </a:pPr>
            <a:r>
              <a:rPr lang="en-US" sz="2400" dirty="0" smtClean="0">
                <a:solidFill>
                  <a:schemeClr val="tx1">
                    <a:lumMod val="95000"/>
                    <a:lumOff val="5000"/>
                  </a:schemeClr>
                </a:solidFill>
              </a:rPr>
              <a:t>Conflict with members, leader, and task</a:t>
            </a:r>
          </a:p>
          <a:p>
            <a:pPr eaLnBrk="1" hangingPunct="1">
              <a:lnSpc>
                <a:spcPct val="90000"/>
              </a:lnSpc>
            </a:pPr>
            <a:r>
              <a:rPr lang="en-US" sz="2800" b="1" i="1" u="sng" dirty="0" err="1" smtClean="0">
                <a:solidFill>
                  <a:schemeClr val="tx1">
                    <a:lumMod val="95000"/>
                    <a:lumOff val="5000"/>
                  </a:schemeClr>
                </a:solidFill>
              </a:rPr>
              <a:t>Norming</a:t>
            </a:r>
            <a:r>
              <a:rPr lang="en-US" sz="2800" b="1" i="1" u="sng" dirty="0" smtClean="0">
                <a:solidFill>
                  <a:schemeClr val="tx1">
                    <a:lumMod val="95000"/>
                    <a:lumOff val="5000"/>
                  </a:schemeClr>
                </a:solidFill>
              </a:rPr>
              <a:t> </a:t>
            </a:r>
          </a:p>
          <a:p>
            <a:pPr lvl="1" eaLnBrk="1" hangingPunct="1">
              <a:lnSpc>
                <a:spcPct val="90000"/>
              </a:lnSpc>
              <a:buFont typeface="Arial" pitchFamily="34" charset="0"/>
              <a:buChar char="•"/>
            </a:pPr>
            <a:r>
              <a:rPr lang="en-US" sz="2400" dirty="0" smtClean="0">
                <a:solidFill>
                  <a:schemeClr val="tx1">
                    <a:lumMod val="95000"/>
                    <a:lumOff val="5000"/>
                  </a:schemeClr>
                </a:solidFill>
              </a:rPr>
              <a:t>Cohesiveness </a:t>
            </a:r>
          </a:p>
          <a:p>
            <a:pPr lvl="1" eaLnBrk="1" hangingPunct="1">
              <a:lnSpc>
                <a:spcPct val="90000"/>
              </a:lnSpc>
              <a:buFont typeface="Arial" pitchFamily="34" charset="0"/>
              <a:buChar char="•"/>
            </a:pPr>
            <a:r>
              <a:rPr lang="en-US" sz="2400" dirty="0" smtClean="0">
                <a:solidFill>
                  <a:schemeClr val="tx1">
                    <a:lumMod val="95000"/>
                    <a:lumOff val="5000"/>
                  </a:schemeClr>
                </a:solidFill>
              </a:rPr>
              <a:t>Shifting leadership</a:t>
            </a:r>
          </a:p>
          <a:p>
            <a:pPr eaLnBrk="1" hangingPunct="1">
              <a:lnSpc>
                <a:spcPct val="90000"/>
              </a:lnSpc>
            </a:pPr>
            <a:r>
              <a:rPr lang="en-US" sz="2800" b="1" i="1" u="sng" dirty="0" smtClean="0">
                <a:solidFill>
                  <a:schemeClr val="tx1">
                    <a:lumMod val="95000"/>
                    <a:lumOff val="5000"/>
                  </a:schemeClr>
                </a:solidFill>
              </a:rPr>
              <a:t>Performing</a:t>
            </a:r>
            <a:r>
              <a:rPr lang="en-US" sz="2800" dirty="0" smtClean="0">
                <a:solidFill>
                  <a:schemeClr val="tx1">
                    <a:lumMod val="95000"/>
                    <a:lumOff val="5000"/>
                  </a:schemeClr>
                </a:solidFill>
              </a:rPr>
              <a:t> </a:t>
            </a:r>
          </a:p>
          <a:p>
            <a:pPr lvl="1" eaLnBrk="1" hangingPunct="1">
              <a:lnSpc>
                <a:spcPct val="90000"/>
              </a:lnSpc>
              <a:buFont typeface="Arial" pitchFamily="34" charset="0"/>
              <a:buChar char="•"/>
            </a:pPr>
            <a:r>
              <a:rPr lang="en-US" sz="2400" dirty="0" smtClean="0">
                <a:solidFill>
                  <a:schemeClr val="tx1">
                    <a:lumMod val="95000"/>
                    <a:lumOff val="5000"/>
                  </a:schemeClr>
                </a:solidFill>
              </a:rPr>
              <a:t>Interdependency </a:t>
            </a:r>
          </a:p>
          <a:p>
            <a:pPr lvl="1" eaLnBrk="1" hangingPunct="1">
              <a:lnSpc>
                <a:spcPct val="90000"/>
              </a:lnSpc>
              <a:buFont typeface="Arial" pitchFamily="34" charset="0"/>
              <a:buChar char="•"/>
            </a:pPr>
            <a:r>
              <a:rPr lang="en-US" sz="2400" dirty="0" smtClean="0">
                <a:solidFill>
                  <a:schemeClr val="tx1">
                    <a:lumMod val="95000"/>
                    <a:lumOff val="5000"/>
                  </a:schemeClr>
                </a:solidFill>
              </a:rPr>
              <a:t>Creativity </a:t>
            </a:r>
          </a:p>
          <a:p>
            <a:pPr lvl="1" eaLnBrk="1" hangingPunct="1">
              <a:lnSpc>
                <a:spcPct val="90000"/>
              </a:lnSpc>
              <a:buFont typeface="Arial" pitchFamily="34" charset="0"/>
              <a:buChar char="•"/>
            </a:pPr>
            <a:r>
              <a:rPr lang="en-US" sz="2400" dirty="0" smtClean="0">
                <a:solidFill>
                  <a:schemeClr val="tx1">
                    <a:lumMod val="95000"/>
                    <a:lumOff val="5000"/>
                  </a:schemeClr>
                </a:solidFill>
              </a:rPr>
              <a:t>High Productivity</a:t>
            </a:r>
          </a:p>
        </p:txBody>
      </p:sp>
      <p:pic>
        <p:nvPicPr>
          <p:cNvPr id="6" name="Picture 5"/>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rot="2214400">
            <a:off x="8212148" y="5141763"/>
            <a:ext cx="1066800" cy="131298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96611">
                                            <p:txEl>
                                              <p:pRg st="0" end="0"/>
                                            </p:txEl>
                                          </p:spTgt>
                                        </p:tgtEl>
                                        <p:attrNameLst>
                                          <p:attrName>style.visibility</p:attrName>
                                        </p:attrNameLst>
                                      </p:cBhvr>
                                      <p:to>
                                        <p:strVal val="visible"/>
                                      </p:to>
                                    </p:set>
                                  </p:childTnLst>
                                  <p:subTnLst>
                                    <p:animClr>
                                      <p:cBhvr override="childStyle">
                                        <p:cTn dur="1" fill="hold" display="0" masterRel="nextClick" afterEffect="1"/>
                                        <p:tgtEl>
                                          <p:spTgt spid="196611">
                                            <p:txEl>
                                              <p:pRg st="0" end="0"/>
                                            </p:txEl>
                                          </p:spTgt>
                                        </p:tgtEl>
                                        <p:attrNameLst>
                                          <p:attrName>ppt_c</p:attrName>
                                        </p:attrNameLst>
                                      </p:cBhvr>
                                      <p:to>
                                        <a:srgbClr val="7B7B7B"/>
                                      </p:to>
                                    </p:animClr>
                                  </p:subTnLst>
                                </p:cTn>
                              </p:par>
                              <p:par>
                                <p:cTn id="7" presetID="1" presetClass="entr" presetSubtype="0" fill="hold" grpId="0" nodeType="withEffect">
                                  <p:stCondLst>
                                    <p:cond delay="0"/>
                                  </p:stCondLst>
                                  <p:childTnLst>
                                    <p:set>
                                      <p:cBhvr>
                                        <p:cTn id="8" dur="1" fill="hold">
                                          <p:stCondLst>
                                            <p:cond delay="0"/>
                                          </p:stCondLst>
                                        </p:cTn>
                                        <p:tgtEl>
                                          <p:spTgt spid="196611">
                                            <p:txEl>
                                              <p:pRg st="1" end="1"/>
                                            </p:txEl>
                                          </p:spTgt>
                                        </p:tgtEl>
                                        <p:attrNameLst>
                                          <p:attrName>style.visibility</p:attrName>
                                        </p:attrNameLst>
                                      </p:cBhvr>
                                      <p:to>
                                        <p:strVal val="visible"/>
                                      </p:to>
                                    </p:set>
                                  </p:childTnLst>
                                  <p:subTnLst>
                                    <p:animClr>
                                      <p:cBhvr override="childStyle">
                                        <p:cTn dur="1" fill="hold" display="0" masterRel="nextClick" afterEffect="1"/>
                                        <p:tgtEl>
                                          <p:spTgt spid="196611">
                                            <p:txEl>
                                              <p:pRg st="1" end="1"/>
                                            </p:txEl>
                                          </p:spTgt>
                                        </p:tgtEl>
                                        <p:attrNameLst>
                                          <p:attrName>ppt_c</p:attrName>
                                        </p:attrNameLst>
                                      </p:cBhvr>
                                      <p:to>
                                        <a:srgbClr val="7B7B7B"/>
                                      </p:to>
                                    </p:animClr>
                                  </p:subTnLst>
                                </p:cTn>
                              </p:par>
                              <p:par>
                                <p:cTn id="9" presetID="1" presetClass="entr" presetSubtype="0" fill="hold" grpId="0" nodeType="withEffect">
                                  <p:stCondLst>
                                    <p:cond delay="0"/>
                                  </p:stCondLst>
                                  <p:childTnLst>
                                    <p:set>
                                      <p:cBhvr>
                                        <p:cTn id="10" dur="1" fill="hold">
                                          <p:stCondLst>
                                            <p:cond delay="0"/>
                                          </p:stCondLst>
                                        </p:cTn>
                                        <p:tgtEl>
                                          <p:spTgt spid="196611">
                                            <p:txEl>
                                              <p:pRg st="2" end="2"/>
                                            </p:txEl>
                                          </p:spTgt>
                                        </p:tgtEl>
                                        <p:attrNameLst>
                                          <p:attrName>style.visibility</p:attrName>
                                        </p:attrNameLst>
                                      </p:cBhvr>
                                      <p:to>
                                        <p:strVal val="visible"/>
                                      </p:to>
                                    </p:set>
                                  </p:childTnLst>
                                  <p:subTnLst>
                                    <p:animClr>
                                      <p:cBhvr override="childStyle">
                                        <p:cTn dur="1" fill="hold" display="0" masterRel="nextClick" afterEffect="1"/>
                                        <p:tgtEl>
                                          <p:spTgt spid="196611">
                                            <p:txEl>
                                              <p:pRg st="2" end="2"/>
                                            </p:txEl>
                                          </p:spTgt>
                                        </p:tgtEl>
                                        <p:attrNameLst>
                                          <p:attrName>ppt_c</p:attrName>
                                        </p:attrNameLst>
                                      </p:cBhvr>
                                      <p:to>
                                        <a:srgbClr val="7B7B7B"/>
                                      </p:to>
                                    </p:animClr>
                                  </p:sub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96611">
                                            <p:txEl>
                                              <p:pRg st="3" end="3"/>
                                            </p:txEl>
                                          </p:spTgt>
                                        </p:tgtEl>
                                        <p:attrNameLst>
                                          <p:attrName>style.visibility</p:attrName>
                                        </p:attrNameLst>
                                      </p:cBhvr>
                                      <p:to>
                                        <p:strVal val="visible"/>
                                      </p:to>
                                    </p:set>
                                  </p:childTnLst>
                                  <p:subTnLst>
                                    <p:animClr>
                                      <p:cBhvr override="childStyle">
                                        <p:cTn dur="1" fill="hold" display="0" masterRel="nextClick" afterEffect="1"/>
                                        <p:tgtEl>
                                          <p:spTgt spid="196611">
                                            <p:txEl>
                                              <p:pRg st="3" end="3"/>
                                            </p:txEl>
                                          </p:spTgt>
                                        </p:tgtEl>
                                        <p:attrNameLst>
                                          <p:attrName>ppt_c</p:attrName>
                                        </p:attrNameLst>
                                      </p:cBhvr>
                                      <p:to>
                                        <a:srgbClr val="7B7B7B"/>
                                      </p:to>
                                    </p:animClr>
                                  </p:subTnLst>
                                </p:cTn>
                              </p:par>
                              <p:par>
                                <p:cTn id="15" presetID="1" presetClass="entr" presetSubtype="0" fill="hold" grpId="0" nodeType="withEffect">
                                  <p:stCondLst>
                                    <p:cond delay="0"/>
                                  </p:stCondLst>
                                  <p:childTnLst>
                                    <p:set>
                                      <p:cBhvr>
                                        <p:cTn id="16" dur="1" fill="hold">
                                          <p:stCondLst>
                                            <p:cond delay="0"/>
                                          </p:stCondLst>
                                        </p:cTn>
                                        <p:tgtEl>
                                          <p:spTgt spid="196611">
                                            <p:txEl>
                                              <p:pRg st="4" end="4"/>
                                            </p:txEl>
                                          </p:spTgt>
                                        </p:tgtEl>
                                        <p:attrNameLst>
                                          <p:attrName>style.visibility</p:attrName>
                                        </p:attrNameLst>
                                      </p:cBhvr>
                                      <p:to>
                                        <p:strVal val="visible"/>
                                      </p:to>
                                    </p:set>
                                  </p:childTnLst>
                                  <p:subTnLst>
                                    <p:animClr>
                                      <p:cBhvr override="childStyle">
                                        <p:cTn dur="1" fill="hold" display="0" masterRel="nextClick" afterEffect="1"/>
                                        <p:tgtEl>
                                          <p:spTgt spid="196611">
                                            <p:txEl>
                                              <p:pRg st="4" end="4"/>
                                            </p:txEl>
                                          </p:spTgt>
                                        </p:tgtEl>
                                        <p:attrNameLst>
                                          <p:attrName>ppt_c</p:attrName>
                                        </p:attrNameLst>
                                      </p:cBhvr>
                                      <p:to>
                                        <a:srgbClr val="7B7B7B"/>
                                      </p:to>
                                    </p:animClr>
                                  </p:sub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196611">
                                            <p:txEl>
                                              <p:pRg st="5" end="5"/>
                                            </p:txEl>
                                          </p:spTgt>
                                        </p:tgtEl>
                                        <p:attrNameLst>
                                          <p:attrName>style.visibility</p:attrName>
                                        </p:attrNameLst>
                                      </p:cBhvr>
                                      <p:to>
                                        <p:strVal val="visible"/>
                                      </p:to>
                                    </p:set>
                                  </p:childTnLst>
                                  <p:subTnLst>
                                    <p:animClr>
                                      <p:cBhvr override="childStyle">
                                        <p:cTn dur="1" fill="hold" display="0" masterRel="nextClick" afterEffect="1"/>
                                        <p:tgtEl>
                                          <p:spTgt spid="196611">
                                            <p:txEl>
                                              <p:pRg st="5" end="5"/>
                                            </p:txEl>
                                          </p:spTgt>
                                        </p:tgtEl>
                                        <p:attrNameLst>
                                          <p:attrName>ppt_c</p:attrName>
                                        </p:attrNameLst>
                                      </p:cBhvr>
                                      <p:to>
                                        <a:srgbClr val="7B7B7B"/>
                                      </p:to>
                                    </p:animClr>
                                  </p:subTnLst>
                                </p:cTn>
                              </p:par>
                              <p:par>
                                <p:cTn id="21" presetID="1" presetClass="entr" presetSubtype="0" fill="hold" grpId="0" nodeType="withEffect">
                                  <p:stCondLst>
                                    <p:cond delay="0"/>
                                  </p:stCondLst>
                                  <p:childTnLst>
                                    <p:set>
                                      <p:cBhvr>
                                        <p:cTn id="22" dur="1" fill="hold">
                                          <p:stCondLst>
                                            <p:cond delay="0"/>
                                          </p:stCondLst>
                                        </p:cTn>
                                        <p:tgtEl>
                                          <p:spTgt spid="196611">
                                            <p:txEl>
                                              <p:pRg st="6" end="6"/>
                                            </p:txEl>
                                          </p:spTgt>
                                        </p:tgtEl>
                                        <p:attrNameLst>
                                          <p:attrName>style.visibility</p:attrName>
                                        </p:attrNameLst>
                                      </p:cBhvr>
                                      <p:to>
                                        <p:strVal val="visible"/>
                                      </p:to>
                                    </p:set>
                                  </p:childTnLst>
                                  <p:subTnLst>
                                    <p:animClr>
                                      <p:cBhvr override="childStyle">
                                        <p:cTn dur="1" fill="hold" display="0" masterRel="nextClick" afterEffect="1"/>
                                        <p:tgtEl>
                                          <p:spTgt spid="196611">
                                            <p:txEl>
                                              <p:pRg st="6" end="6"/>
                                            </p:txEl>
                                          </p:spTgt>
                                        </p:tgtEl>
                                        <p:attrNameLst>
                                          <p:attrName>ppt_c</p:attrName>
                                        </p:attrNameLst>
                                      </p:cBhvr>
                                      <p:to>
                                        <a:srgbClr val="7B7B7B"/>
                                      </p:to>
                                    </p:animClr>
                                  </p:subTnLst>
                                </p:cTn>
                              </p:par>
                              <p:par>
                                <p:cTn id="23" presetID="1" presetClass="entr" presetSubtype="0" fill="hold" grpId="0" nodeType="withEffect">
                                  <p:stCondLst>
                                    <p:cond delay="0"/>
                                  </p:stCondLst>
                                  <p:childTnLst>
                                    <p:set>
                                      <p:cBhvr>
                                        <p:cTn id="24" dur="1" fill="hold">
                                          <p:stCondLst>
                                            <p:cond delay="0"/>
                                          </p:stCondLst>
                                        </p:cTn>
                                        <p:tgtEl>
                                          <p:spTgt spid="196611">
                                            <p:txEl>
                                              <p:pRg st="7" end="7"/>
                                            </p:txEl>
                                          </p:spTgt>
                                        </p:tgtEl>
                                        <p:attrNameLst>
                                          <p:attrName>style.visibility</p:attrName>
                                        </p:attrNameLst>
                                      </p:cBhvr>
                                      <p:to>
                                        <p:strVal val="visible"/>
                                      </p:to>
                                    </p:set>
                                  </p:childTnLst>
                                  <p:subTnLst>
                                    <p:animClr>
                                      <p:cBhvr override="childStyle">
                                        <p:cTn dur="1" fill="hold" display="0" masterRel="nextClick" afterEffect="1"/>
                                        <p:tgtEl>
                                          <p:spTgt spid="196611">
                                            <p:txEl>
                                              <p:pRg st="7" end="7"/>
                                            </p:txEl>
                                          </p:spTgt>
                                        </p:tgtEl>
                                        <p:attrNameLst>
                                          <p:attrName>ppt_c</p:attrName>
                                        </p:attrNameLst>
                                      </p:cBhvr>
                                      <p:to>
                                        <a:srgbClr val="7B7B7B"/>
                                      </p:to>
                                    </p:animClr>
                                  </p:sub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196611">
                                            <p:txEl>
                                              <p:pRg st="8" end="8"/>
                                            </p:txEl>
                                          </p:spTgt>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196611">
                                            <p:txEl>
                                              <p:pRg st="9" end="9"/>
                                            </p:txEl>
                                          </p:spTgt>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196611">
                                            <p:txEl>
                                              <p:pRg st="10" end="10"/>
                                            </p:txEl>
                                          </p:spTgt>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196611">
                                            <p:txEl>
                                              <p:pRg st="11" end="1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6611" grpId="0"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8" name="Rectangle 2"/>
          <p:cNvSpPr>
            <a:spLocks noGrp="1" noChangeArrowheads="1"/>
          </p:cNvSpPr>
          <p:nvPr>
            <p:ph type="title"/>
          </p:nvPr>
        </p:nvSpPr>
        <p:spPr>
          <a:xfrm>
            <a:off x="228600" y="152400"/>
            <a:ext cx="6248400" cy="944562"/>
          </a:xfrm>
        </p:spPr>
        <p:txBody>
          <a:bodyPr>
            <a:noAutofit/>
          </a:bodyPr>
          <a:lstStyle/>
          <a:p>
            <a:pPr eaLnBrk="1" hangingPunct="1"/>
            <a:r>
              <a:rPr lang="en-US" dirty="0" smtClean="0">
                <a:solidFill>
                  <a:schemeClr val="tx1">
                    <a:lumMod val="95000"/>
                    <a:lumOff val="5000"/>
                  </a:schemeClr>
                </a:solidFill>
              </a:rPr>
              <a:t>Principles for </a:t>
            </a:r>
            <a:br>
              <a:rPr lang="en-US" dirty="0" smtClean="0">
                <a:solidFill>
                  <a:schemeClr val="tx1">
                    <a:lumMod val="95000"/>
                    <a:lumOff val="5000"/>
                  </a:schemeClr>
                </a:solidFill>
              </a:rPr>
            </a:br>
            <a:r>
              <a:rPr lang="en-US" dirty="0" smtClean="0">
                <a:solidFill>
                  <a:schemeClr val="tx1">
                    <a:lumMod val="95000"/>
                    <a:lumOff val="5000"/>
                  </a:schemeClr>
                </a:solidFill>
              </a:rPr>
              <a:t>Effective Teamwork</a:t>
            </a:r>
          </a:p>
        </p:txBody>
      </p:sp>
      <p:sp>
        <p:nvSpPr>
          <p:cNvPr id="198659" name="Rectangle 3"/>
          <p:cNvSpPr>
            <a:spLocks noGrp="1" noChangeArrowheads="1"/>
          </p:cNvSpPr>
          <p:nvPr>
            <p:ph type="body" idx="1"/>
          </p:nvPr>
        </p:nvSpPr>
        <p:spPr>
          <a:xfrm>
            <a:off x="228600" y="1295400"/>
            <a:ext cx="6324600" cy="4906963"/>
          </a:xfrm>
        </p:spPr>
        <p:txBody>
          <a:bodyPr>
            <a:noAutofit/>
          </a:bodyPr>
          <a:lstStyle/>
          <a:p>
            <a:pPr eaLnBrk="1" hangingPunct="1">
              <a:lnSpc>
                <a:spcPct val="90000"/>
              </a:lnSpc>
              <a:buFont typeface="Arial" pitchFamily="34" charset="0"/>
              <a:buChar char="•"/>
            </a:pPr>
            <a:r>
              <a:rPr lang="en-US" sz="2600" dirty="0" smtClean="0">
                <a:solidFill>
                  <a:schemeClr val="tx1">
                    <a:lumMod val="95000"/>
                    <a:lumOff val="5000"/>
                  </a:schemeClr>
                </a:solidFill>
              </a:rPr>
              <a:t>All team members share responsibility for the team.</a:t>
            </a:r>
          </a:p>
          <a:p>
            <a:pPr eaLnBrk="1" hangingPunct="1">
              <a:lnSpc>
                <a:spcPct val="90000"/>
              </a:lnSpc>
              <a:buFont typeface="Arial" pitchFamily="34" charset="0"/>
              <a:buChar char="•"/>
            </a:pPr>
            <a:r>
              <a:rPr lang="en-US" sz="2600" dirty="0" smtClean="0">
                <a:solidFill>
                  <a:schemeClr val="tx1">
                    <a:lumMod val="95000"/>
                    <a:lumOff val="5000"/>
                  </a:schemeClr>
                </a:solidFill>
              </a:rPr>
              <a:t>The entire team should support team decisions.</a:t>
            </a:r>
          </a:p>
          <a:p>
            <a:pPr eaLnBrk="1" hangingPunct="1">
              <a:lnSpc>
                <a:spcPct val="90000"/>
              </a:lnSpc>
              <a:buFont typeface="Arial" pitchFamily="34" charset="0"/>
              <a:buChar char="•"/>
            </a:pPr>
            <a:r>
              <a:rPr lang="en-US" sz="2600" dirty="0" smtClean="0">
                <a:solidFill>
                  <a:schemeClr val="tx1">
                    <a:lumMod val="95000"/>
                    <a:lumOff val="5000"/>
                  </a:schemeClr>
                </a:solidFill>
              </a:rPr>
              <a:t>Use methods that allow as many of the team members to participate as possible.</a:t>
            </a:r>
          </a:p>
          <a:p>
            <a:pPr eaLnBrk="1" hangingPunct="1">
              <a:lnSpc>
                <a:spcPct val="90000"/>
              </a:lnSpc>
              <a:buFont typeface="Arial" pitchFamily="34" charset="0"/>
              <a:buChar char="•"/>
            </a:pPr>
            <a:r>
              <a:rPr lang="en-US" sz="2600" dirty="0" smtClean="0">
                <a:solidFill>
                  <a:schemeClr val="tx1">
                    <a:lumMod val="95000"/>
                    <a:lumOff val="5000"/>
                  </a:schemeClr>
                </a:solidFill>
              </a:rPr>
              <a:t>Be flexible in rules, agenda, and in all procedures.</a:t>
            </a:r>
          </a:p>
          <a:p>
            <a:pPr eaLnBrk="1" hangingPunct="1">
              <a:lnSpc>
                <a:spcPct val="90000"/>
              </a:lnSpc>
              <a:buFont typeface="Arial" pitchFamily="34" charset="0"/>
              <a:buChar char="•"/>
            </a:pPr>
            <a:r>
              <a:rPr lang="en-US" sz="2600" dirty="0" smtClean="0">
                <a:solidFill>
                  <a:schemeClr val="tx1">
                    <a:lumMod val="95000"/>
                    <a:lumOff val="5000"/>
                  </a:schemeClr>
                </a:solidFill>
              </a:rPr>
              <a:t>Cut down the threat to individual members. </a:t>
            </a:r>
          </a:p>
          <a:p>
            <a:pPr eaLnBrk="1" hangingPunct="1">
              <a:lnSpc>
                <a:spcPct val="90000"/>
              </a:lnSpc>
              <a:buFont typeface="Arial" pitchFamily="34" charset="0"/>
              <a:buChar char="•"/>
            </a:pPr>
            <a:r>
              <a:rPr lang="en-US" sz="2600" dirty="0" smtClean="0">
                <a:solidFill>
                  <a:schemeClr val="tx1">
                    <a:lumMod val="95000"/>
                    <a:lumOff val="5000"/>
                  </a:schemeClr>
                </a:solidFill>
              </a:rPr>
              <a:t>Evaluate team progress continually.</a:t>
            </a:r>
          </a:p>
          <a:p>
            <a:pPr eaLnBrk="1" hangingPunct="1">
              <a:lnSpc>
                <a:spcPct val="90000"/>
              </a:lnSpc>
              <a:buFont typeface="Arial" pitchFamily="34" charset="0"/>
              <a:buChar char="•"/>
            </a:pPr>
            <a:r>
              <a:rPr lang="en-US" sz="2600" dirty="0" smtClean="0">
                <a:solidFill>
                  <a:schemeClr val="tx1">
                    <a:lumMod val="95000"/>
                    <a:lumOff val="5000"/>
                  </a:schemeClr>
                </a:solidFill>
              </a:rPr>
              <a:t>Be conscious of the importance of the roles you and each team member play. </a:t>
            </a:r>
          </a:p>
          <a:p>
            <a:pPr eaLnBrk="1" hangingPunct="1">
              <a:lnSpc>
                <a:spcPct val="90000"/>
              </a:lnSpc>
              <a:buFont typeface="Arial" pitchFamily="34" charset="0"/>
              <a:buChar char="•"/>
            </a:pPr>
            <a:r>
              <a:rPr lang="en-US" sz="2600" dirty="0" smtClean="0">
                <a:solidFill>
                  <a:schemeClr val="tx1">
                    <a:lumMod val="95000"/>
                    <a:lumOff val="5000"/>
                  </a:schemeClr>
                </a:solidFill>
              </a:rPr>
              <a:t>Let the team be active.</a:t>
            </a:r>
          </a:p>
        </p:txBody>
      </p:sp>
      <p:pic>
        <p:nvPicPr>
          <p:cNvPr id="6" name="Picture 5"/>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rot="2214400">
            <a:off x="8212147" y="5141761"/>
            <a:ext cx="1066800" cy="131298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98659">
                                            <p:txEl>
                                              <p:pRg st="0" end="0"/>
                                            </p:txEl>
                                          </p:spTgt>
                                        </p:tgtEl>
                                        <p:attrNameLst>
                                          <p:attrName>style.visibility</p:attrName>
                                        </p:attrNameLst>
                                      </p:cBhvr>
                                      <p:to>
                                        <p:strVal val="visible"/>
                                      </p:to>
                                    </p:set>
                                  </p:childTnLst>
                                  <p:subTnLst>
                                    <p:animClr>
                                      <p:cBhvr override="childStyle">
                                        <p:cTn dur="1" fill="hold" display="0" masterRel="nextClick" afterEffect="1"/>
                                        <p:tgtEl>
                                          <p:spTgt spid="198659">
                                            <p:txEl>
                                              <p:pRg st="0" end="0"/>
                                            </p:txEl>
                                          </p:spTgt>
                                        </p:tgtEl>
                                        <p:attrNameLst>
                                          <p:attrName>ppt_c</p:attrName>
                                        </p:attrNameLst>
                                      </p:cBhvr>
                                      <p:to>
                                        <a:srgbClr val="7B7B7B"/>
                                      </p:to>
                                    </p:animClr>
                                  </p:sub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98659">
                                            <p:txEl>
                                              <p:pRg st="1" end="1"/>
                                            </p:txEl>
                                          </p:spTgt>
                                        </p:tgtEl>
                                        <p:attrNameLst>
                                          <p:attrName>style.visibility</p:attrName>
                                        </p:attrNameLst>
                                      </p:cBhvr>
                                      <p:to>
                                        <p:strVal val="visible"/>
                                      </p:to>
                                    </p:set>
                                  </p:childTnLst>
                                  <p:subTnLst>
                                    <p:animClr>
                                      <p:cBhvr override="childStyle">
                                        <p:cTn dur="1" fill="hold" display="0" masterRel="nextClick" afterEffect="1"/>
                                        <p:tgtEl>
                                          <p:spTgt spid="198659">
                                            <p:txEl>
                                              <p:pRg st="1" end="1"/>
                                            </p:txEl>
                                          </p:spTgt>
                                        </p:tgtEl>
                                        <p:attrNameLst>
                                          <p:attrName>ppt_c</p:attrName>
                                        </p:attrNameLst>
                                      </p:cBhvr>
                                      <p:to>
                                        <a:srgbClr val="7B7B7B"/>
                                      </p:to>
                                    </p:animClr>
                                  </p:sub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98659">
                                            <p:txEl>
                                              <p:pRg st="2" end="2"/>
                                            </p:txEl>
                                          </p:spTgt>
                                        </p:tgtEl>
                                        <p:attrNameLst>
                                          <p:attrName>style.visibility</p:attrName>
                                        </p:attrNameLst>
                                      </p:cBhvr>
                                      <p:to>
                                        <p:strVal val="visible"/>
                                      </p:to>
                                    </p:set>
                                  </p:childTnLst>
                                  <p:subTnLst>
                                    <p:animClr>
                                      <p:cBhvr override="childStyle">
                                        <p:cTn dur="1" fill="hold" display="0" masterRel="nextClick" afterEffect="1"/>
                                        <p:tgtEl>
                                          <p:spTgt spid="198659">
                                            <p:txEl>
                                              <p:pRg st="2" end="2"/>
                                            </p:txEl>
                                          </p:spTgt>
                                        </p:tgtEl>
                                        <p:attrNameLst>
                                          <p:attrName>ppt_c</p:attrName>
                                        </p:attrNameLst>
                                      </p:cBhvr>
                                      <p:to>
                                        <a:srgbClr val="7B7B7B"/>
                                      </p:to>
                                    </p:animClr>
                                  </p:sub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98659">
                                            <p:txEl>
                                              <p:pRg st="3" end="3"/>
                                            </p:txEl>
                                          </p:spTgt>
                                        </p:tgtEl>
                                        <p:attrNameLst>
                                          <p:attrName>style.visibility</p:attrName>
                                        </p:attrNameLst>
                                      </p:cBhvr>
                                      <p:to>
                                        <p:strVal val="visible"/>
                                      </p:to>
                                    </p:set>
                                  </p:childTnLst>
                                  <p:subTnLst>
                                    <p:animClr>
                                      <p:cBhvr override="childStyle">
                                        <p:cTn dur="1" fill="hold" display="0" masterRel="nextClick" afterEffect="1"/>
                                        <p:tgtEl>
                                          <p:spTgt spid="198659">
                                            <p:txEl>
                                              <p:pRg st="3" end="3"/>
                                            </p:txEl>
                                          </p:spTgt>
                                        </p:tgtEl>
                                        <p:attrNameLst>
                                          <p:attrName>ppt_c</p:attrName>
                                        </p:attrNameLst>
                                      </p:cBhvr>
                                      <p:to>
                                        <a:srgbClr val="7B7B7B"/>
                                      </p:to>
                                    </p:animClr>
                                  </p:sub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98659">
                                            <p:txEl>
                                              <p:pRg st="4" end="4"/>
                                            </p:txEl>
                                          </p:spTgt>
                                        </p:tgtEl>
                                        <p:attrNameLst>
                                          <p:attrName>style.visibility</p:attrName>
                                        </p:attrNameLst>
                                      </p:cBhvr>
                                      <p:to>
                                        <p:strVal val="visible"/>
                                      </p:to>
                                    </p:set>
                                  </p:childTnLst>
                                  <p:subTnLst>
                                    <p:animClr>
                                      <p:cBhvr override="childStyle">
                                        <p:cTn dur="1" fill="hold" display="0" masterRel="nextClick" afterEffect="1"/>
                                        <p:tgtEl>
                                          <p:spTgt spid="198659">
                                            <p:txEl>
                                              <p:pRg st="4" end="4"/>
                                            </p:txEl>
                                          </p:spTgt>
                                        </p:tgtEl>
                                        <p:attrNameLst>
                                          <p:attrName>ppt_c</p:attrName>
                                        </p:attrNameLst>
                                      </p:cBhvr>
                                      <p:to>
                                        <a:srgbClr val="7B7B7B"/>
                                      </p:to>
                                    </p:animClr>
                                  </p:sub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98659">
                                            <p:txEl>
                                              <p:pRg st="5" end="5"/>
                                            </p:txEl>
                                          </p:spTgt>
                                        </p:tgtEl>
                                        <p:attrNameLst>
                                          <p:attrName>style.visibility</p:attrName>
                                        </p:attrNameLst>
                                      </p:cBhvr>
                                      <p:to>
                                        <p:strVal val="visible"/>
                                      </p:to>
                                    </p:set>
                                  </p:childTnLst>
                                  <p:subTnLst>
                                    <p:animClr>
                                      <p:cBhvr override="childStyle">
                                        <p:cTn dur="1" fill="hold" display="0" masterRel="nextClick" afterEffect="1"/>
                                        <p:tgtEl>
                                          <p:spTgt spid="198659">
                                            <p:txEl>
                                              <p:pRg st="5" end="5"/>
                                            </p:txEl>
                                          </p:spTgt>
                                        </p:tgtEl>
                                        <p:attrNameLst>
                                          <p:attrName>ppt_c</p:attrName>
                                        </p:attrNameLst>
                                      </p:cBhvr>
                                      <p:to>
                                        <a:srgbClr val="7B7B7B"/>
                                      </p:to>
                                    </p:animClr>
                                  </p:sub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98659">
                                            <p:txEl>
                                              <p:pRg st="6" end="6"/>
                                            </p:txEl>
                                          </p:spTgt>
                                        </p:tgtEl>
                                        <p:attrNameLst>
                                          <p:attrName>style.visibility</p:attrName>
                                        </p:attrNameLst>
                                      </p:cBhvr>
                                      <p:to>
                                        <p:strVal val="visible"/>
                                      </p:to>
                                    </p:set>
                                  </p:childTnLst>
                                  <p:subTnLst>
                                    <p:animClr>
                                      <p:cBhvr override="childStyle">
                                        <p:cTn dur="1" fill="hold" display="0" masterRel="nextClick" afterEffect="1"/>
                                        <p:tgtEl>
                                          <p:spTgt spid="198659">
                                            <p:txEl>
                                              <p:pRg st="6" end="6"/>
                                            </p:txEl>
                                          </p:spTgt>
                                        </p:tgtEl>
                                        <p:attrNameLst>
                                          <p:attrName>ppt_c</p:attrName>
                                        </p:attrNameLst>
                                      </p:cBhvr>
                                      <p:to>
                                        <a:srgbClr val="7B7B7B"/>
                                      </p:to>
                                    </p:animClr>
                                  </p:sub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98659">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8659" grpId="0"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 Box 2"/>
          <p:cNvSpPr txBox="1">
            <a:spLocks noGrp="1" noChangeArrowheads="1"/>
          </p:cNvSpPr>
          <p:nvPr>
            <p:ph idx="1"/>
          </p:nvPr>
        </p:nvSpPr>
        <p:spPr bwMode="auto">
          <a:xfrm>
            <a:off x="1143000" y="152400"/>
            <a:ext cx="4038600" cy="6705707"/>
          </a:xfrm>
          <a:prstGeom prst="rect">
            <a:avLst/>
          </a:prstGeom>
          <a:noFill/>
          <a:ln w="9525">
            <a:noFill/>
            <a:miter lim="800000"/>
            <a:headEnd/>
            <a:tailEnd/>
          </a:ln>
        </p:spPr>
        <p:txBody>
          <a:bodyPr wrap="square">
            <a:spAutoFit/>
          </a:bodyPr>
          <a:lstStyle/>
          <a:p>
            <a:pPr algn="ctr" eaLnBrk="1" hangingPunct="1">
              <a:spcBef>
                <a:spcPct val="20000"/>
              </a:spcBef>
              <a:buClr>
                <a:schemeClr val="folHlink"/>
              </a:buClr>
              <a:buSzPct val="75000"/>
              <a:buFont typeface="Wingdings" pitchFamily="32" charset="2"/>
              <a:buNone/>
            </a:pPr>
            <a:r>
              <a:rPr lang="en-US" sz="3600" b="1" dirty="0">
                <a:effectLst>
                  <a:outerShdw blurRad="38100" dist="38100" dir="2700000" algn="tl">
                    <a:srgbClr val="000000">
                      <a:alpha val="43137"/>
                    </a:srgbClr>
                  </a:outerShdw>
                </a:effectLst>
              </a:rPr>
              <a:t>Tree</a:t>
            </a:r>
          </a:p>
          <a:p>
            <a:pPr algn="ctr" eaLnBrk="1" hangingPunct="1">
              <a:spcBef>
                <a:spcPct val="20000"/>
              </a:spcBef>
              <a:buClr>
                <a:schemeClr val="folHlink"/>
              </a:buClr>
              <a:buSzPct val="75000"/>
              <a:buFont typeface="Wingdings" pitchFamily="32" charset="2"/>
              <a:buNone/>
            </a:pPr>
            <a:r>
              <a:rPr lang="en-US" sz="3600" b="1" dirty="0">
                <a:effectLst>
                  <a:outerShdw blurRad="38100" dist="38100" dir="2700000" algn="tl">
                    <a:srgbClr val="000000">
                      <a:alpha val="43137"/>
                    </a:srgbClr>
                  </a:outerShdw>
                </a:effectLst>
              </a:rPr>
              <a:t>Shoe</a:t>
            </a:r>
          </a:p>
          <a:p>
            <a:pPr algn="ctr" eaLnBrk="1" hangingPunct="1">
              <a:spcBef>
                <a:spcPct val="20000"/>
              </a:spcBef>
              <a:buClr>
                <a:schemeClr val="folHlink"/>
              </a:buClr>
              <a:buSzPct val="75000"/>
              <a:buFont typeface="Wingdings" pitchFamily="32" charset="2"/>
              <a:buNone/>
            </a:pPr>
            <a:r>
              <a:rPr lang="en-US" sz="3600" b="1" dirty="0">
                <a:effectLst>
                  <a:outerShdw blurRad="38100" dist="38100" dir="2700000" algn="tl">
                    <a:srgbClr val="000000">
                      <a:alpha val="43137"/>
                    </a:srgbClr>
                  </a:outerShdw>
                </a:effectLst>
              </a:rPr>
              <a:t>Car</a:t>
            </a:r>
          </a:p>
          <a:p>
            <a:pPr algn="ctr" eaLnBrk="1" hangingPunct="1">
              <a:spcBef>
                <a:spcPct val="20000"/>
              </a:spcBef>
              <a:buClr>
                <a:schemeClr val="folHlink"/>
              </a:buClr>
              <a:buSzPct val="75000"/>
              <a:buFont typeface="Wingdings" pitchFamily="32" charset="2"/>
              <a:buNone/>
            </a:pPr>
            <a:r>
              <a:rPr lang="en-US" sz="3600" b="1" dirty="0">
                <a:effectLst>
                  <a:outerShdw blurRad="38100" dist="38100" dir="2700000" algn="tl">
                    <a:srgbClr val="000000">
                      <a:alpha val="43137"/>
                    </a:srgbClr>
                  </a:outerShdw>
                </a:effectLst>
              </a:rPr>
              <a:t>Rock</a:t>
            </a:r>
          </a:p>
          <a:p>
            <a:pPr algn="ctr" eaLnBrk="1" hangingPunct="1">
              <a:spcBef>
                <a:spcPct val="20000"/>
              </a:spcBef>
              <a:buClr>
                <a:schemeClr val="folHlink"/>
              </a:buClr>
              <a:buSzPct val="75000"/>
              <a:buFont typeface="Wingdings" pitchFamily="32" charset="2"/>
              <a:buNone/>
            </a:pPr>
            <a:r>
              <a:rPr lang="en-US" sz="3600" b="1" dirty="0">
                <a:effectLst>
                  <a:outerShdw blurRad="38100" dist="38100" dir="2700000" algn="tl">
                    <a:srgbClr val="000000">
                      <a:alpha val="43137"/>
                    </a:srgbClr>
                  </a:outerShdw>
                </a:effectLst>
              </a:rPr>
              <a:t>Glass</a:t>
            </a:r>
          </a:p>
          <a:p>
            <a:pPr algn="ctr" eaLnBrk="1" hangingPunct="1">
              <a:spcBef>
                <a:spcPct val="20000"/>
              </a:spcBef>
              <a:buClr>
                <a:schemeClr val="folHlink"/>
              </a:buClr>
              <a:buSzPct val="75000"/>
              <a:buFont typeface="Wingdings" pitchFamily="32" charset="2"/>
              <a:buNone/>
            </a:pPr>
            <a:r>
              <a:rPr lang="en-US" sz="3600" b="1" dirty="0">
                <a:effectLst>
                  <a:outerShdw blurRad="38100" dist="38100" dir="2700000" algn="tl">
                    <a:srgbClr val="000000">
                      <a:alpha val="43137"/>
                    </a:srgbClr>
                  </a:outerShdw>
                </a:effectLst>
              </a:rPr>
              <a:t>Fish</a:t>
            </a:r>
          </a:p>
          <a:p>
            <a:pPr algn="ctr" eaLnBrk="1" hangingPunct="1">
              <a:spcBef>
                <a:spcPct val="20000"/>
              </a:spcBef>
              <a:buClr>
                <a:schemeClr val="folHlink"/>
              </a:buClr>
              <a:buSzPct val="75000"/>
              <a:buFont typeface="Wingdings" pitchFamily="32" charset="2"/>
              <a:buNone/>
            </a:pPr>
            <a:r>
              <a:rPr lang="en-US" sz="3600" b="1" dirty="0">
                <a:effectLst>
                  <a:outerShdw blurRad="38100" dist="38100" dir="2700000" algn="tl">
                    <a:srgbClr val="000000">
                      <a:alpha val="43137"/>
                    </a:srgbClr>
                  </a:outerShdw>
                </a:effectLst>
              </a:rPr>
              <a:t>Sky</a:t>
            </a:r>
          </a:p>
          <a:p>
            <a:pPr algn="ctr" eaLnBrk="1" hangingPunct="1">
              <a:spcBef>
                <a:spcPct val="20000"/>
              </a:spcBef>
              <a:buClr>
                <a:schemeClr val="folHlink"/>
              </a:buClr>
              <a:buSzPct val="75000"/>
              <a:buFont typeface="Wingdings" pitchFamily="32" charset="2"/>
              <a:buNone/>
            </a:pPr>
            <a:r>
              <a:rPr lang="en-US" sz="3600" b="1" dirty="0">
                <a:effectLst>
                  <a:outerShdw blurRad="38100" dist="38100" dir="2700000" algn="tl">
                    <a:srgbClr val="000000">
                      <a:alpha val="43137"/>
                    </a:srgbClr>
                  </a:outerShdw>
                </a:effectLst>
              </a:rPr>
              <a:t>Hen</a:t>
            </a:r>
          </a:p>
          <a:p>
            <a:pPr algn="ctr" eaLnBrk="1" hangingPunct="1">
              <a:spcBef>
                <a:spcPct val="20000"/>
              </a:spcBef>
              <a:buClr>
                <a:schemeClr val="folHlink"/>
              </a:buClr>
              <a:buSzPct val="75000"/>
              <a:buFont typeface="Wingdings" pitchFamily="32" charset="2"/>
              <a:buNone/>
            </a:pPr>
            <a:r>
              <a:rPr lang="en-US" sz="3600" b="1" dirty="0">
                <a:effectLst>
                  <a:outerShdw blurRad="38100" dist="38100" dir="2700000" algn="tl">
                    <a:srgbClr val="000000">
                      <a:alpha val="43137"/>
                    </a:srgbClr>
                  </a:outerShdw>
                </a:effectLst>
              </a:rPr>
              <a:t>Ball</a:t>
            </a:r>
          </a:p>
          <a:p>
            <a:pPr algn="ctr" eaLnBrk="1" hangingPunct="1">
              <a:spcBef>
                <a:spcPct val="20000"/>
              </a:spcBef>
              <a:buClr>
                <a:schemeClr val="folHlink"/>
              </a:buClr>
              <a:buSzPct val="75000"/>
              <a:buFont typeface="Wingdings" pitchFamily="32" charset="2"/>
              <a:buNone/>
            </a:pPr>
            <a:r>
              <a:rPr lang="en-US" sz="3600" b="1" dirty="0">
                <a:effectLst>
                  <a:outerShdw blurRad="38100" dist="38100" dir="2700000" algn="tl">
                    <a:srgbClr val="000000">
                      <a:alpha val="43137"/>
                    </a:srgbClr>
                  </a:outerShdw>
                </a:effectLst>
              </a:rPr>
              <a:t>Jump</a:t>
            </a:r>
            <a:endParaRPr lang="en-US" sz="3600" dirty="0">
              <a:effectLst>
                <a:outerShdw blurRad="38100" dist="38100" dir="2700000" algn="tl">
                  <a:srgbClr val="000000">
                    <a:alpha val="43137"/>
                  </a:srgbClr>
                </a:outerShdw>
              </a:effectLst>
            </a:endParaRPr>
          </a:p>
        </p:txBody>
      </p:sp>
      <p:sp>
        <p:nvSpPr>
          <p:cNvPr id="15" name="Slide Number Placeholder 14"/>
          <p:cNvSpPr>
            <a:spLocks noGrp="1"/>
          </p:cNvSpPr>
          <p:nvPr>
            <p:ph type="sldNum" sz="quarter" idx="12"/>
          </p:nvPr>
        </p:nvSpPr>
        <p:spPr/>
        <p:txBody>
          <a:bodyPr/>
          <a:lstStyle/>
          <a:p>
            <a:fld id="{944DE186-3112-4AB8-AF78-FDBC8ACE92CB}" type="slidenum">
              <a:rPr lang="en-US" smtClean="0"/>
              <a:pPr/>
              <a:t>2</a:t>
            </a:fld>
            <a:endParaRPr lang="en-US"/>
          </a:p>
        </p:txBody>
      </p:sp>
      <p:pic>
        <p:nvPicPr>
          <p:cNvPr id="16" name="Picture 15"/>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rot="2214400">
            <a:off x="8135947" y="5356253"/>
            <a:ext cx="1066800" cy="1312985"/>
          </a:xfrm>
          <a:prstGeom prst="rect">
            <a:avLst/>
          </a:prstGeom>
        </p:spPr>
      </p:pic>
    </p:spTree>
    <p:extLst>
      <p:ext uri="{BB962C8B-B14F-4D97-AF65-F5344CB8AC3E}">
        <p14:creationId xmlns="" xmlns:p14="http://schemas.microsoft.com/office/powerpoint/2010/main" val="3658013035"/>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2" name="Rectangle 2"/>
          <p:cNvSpPr>
            <a:spLocks noGrp="1" noChangeArrowheads="1"/>
          </p:cNvSpPr>
          <p:nvPr>
            <p:ph type="title"/>
          </p:nvPr>
        </p:nvSpPr>
        <p:spPr>
          <a:xfrm>
            <a:off x="304800" y="533400"/>
            <a:ext cx="6477000" cy="944562"/>
          </a:xfrm>
        </p:spPr>
        <p:txBody>
          <a:bodyPr>
            <a:normAutofit/>
          </a:bodyPr>
          <a:lstStyle/>
          <a:p>
            <a:pPr eaLnBrk="1" hangingPunct="1"/>
            <a:r>
              <a:rPr lang="en-US" sz="4400" dirty="0" smtClean="0">
                <a:solidFill>
                  <a:schemeClr val="bg2">
                    <a:lumMod val="10000"/>
                  </a:schemeClr>
                </a:solidFill>
                <a:effectLst>
                  <a:outerShdw blurRad="38100" dist="38100" dir="2700000" algn="tl">
                    <a:srgbClr val="000000">
                      <a:alpha val="43137"/>
                    </a:srgbClr>
                  </a:outerShdw>
                </a:effectLst>
              </a:rPr>
              <a:t>Get Off to a Good Start</a:t>
            </a:r>
          </a:p>
        </p:txBody>
      </p:sp>
      <p:sp>
        <p:nvSpPr>
          <p:cNvPr id="200709" name="AutoShape 5"/>
          <p:cNvSpPr>
            <a:spLocks noChangeArrowheads="1"/>
          </p:cNvSpPr>
          <p:nvPr/>
        </p:nvSpPr>
        <p:spPr bwMode="auto">
          <a:xfrm>
            <a:off x="609600" y="4111625"/>
            <a:ext cx="2133600" cy="1752600"/>
          </a:xfrm>
          <a:prstGeom prst="flowChartManualInput">
            <a:avLst/>
          </a:prstGeom>
          <a:solidFill>
            <a:srgbClr val="B7D8E5"/>
          </a:solidFill>
          <a:ln w="9525">
            <a:solidFill>
              <a:srgbClr val="4DA1E4"/>
            </a:solidFill>
            <a:miter lim="800000"/>
            <a:headEnd/>
            <a:tailEnd/>
          </a:ln>
        </p:spPr>
        <p:txBody>
          <a:bodyPr wrap="none" anchor="ctr"/>
          <a:lstStyle/>
          <a:p>
            <a:endParaRPr lang="en-US"/>
          </a:p>
        </p:txBody>
      </p:sp>
      <p:sp>
        <p:nvSpPr>
          <p:cNvPr id="200710" name="AutoShape 6"/>
          <p:cNvSpPr>
            <a:spLocks noChangeArrowheads="1"/>
          </p:cNvSpPr>
          <p:nvPr/>
        </p:nvSpPr>
        <p:spPr bwMode="auto">
          <a:xfrm>
            <a:off x="2438400" y="3276600"/>
            <a:ext cx="2133600" cy="1752600"/>
          </a:xfrm>
          <a:prstGeom prst="flowChartManualInput">
            <a:avLst/>
          </a:prstGeom>
          <a:solidFill>
            <a:srgbClr val="90D5FC"/>
          </a:solidFill>
          <a:ln w="9525">
            <a:solidFill>
              <a:schemeClr val="tx2"/>
            </a:solidFill>
            <a:miter lim="800000"/>
            <a:headEnd/>
            <a:tailEnd/>
          </a:ln>
        </p:spPr>
        <p:txBody>
          <a:bodyPr wrap="none" anchor="ctr"/>
          <a:lstStyle/>
          <a:p>
            <a:endParaRPr lang="en-US"/>
          </a:p>
        </p:txBody>
      </p:sp>
      <p:sp>
        <p:nvSpPr>
          <p:cNvPr id="200711" name="AutoShape 7"/>
          <p:cNvSpPr>
            <a:spLocks noChangeArrowheads="1"/>
          </p:cNvSpPr>
          <p:nvPr/>
        </p:nvSpPr>
        <p:spPr bwMode="auto">
          <a:xfrm>
            <a:off x="4267200" y="2514600"/>
            <a:ext cx="2133600" cy="1752600"/>
          </a:xfrm>
          <a:prstGeom prst="flowChartManualInput">
            <a:avLst/>
          </a:prstGeom>
          <a:solidFill>
            <a:srgbClr val="4DA1E4"/>
          </a:solidFill>
          <a:ln w="9525">
            <a:solidFill>
              <a:schemeClr val="tx2"/>
            </a:solidFill>
            <a:miter lim="800000"/>
            <a:headEnd/>
            <a:tailEnd/>
          </a:ln>
        </p:spPr>
        <p:txBody>
          <a:bodyPr wrap="none" anchor="ctr"/>
          <a:lstStyle/>
          <a:p>
            <a:endParaRPr lang="en-US"/>
          </a:p>
        </p:txBody>
      </p:sp>
      <p:sp>
        <p:nvSpPr>
          <p:cNvPr id="200712" name="AutoShape 8"/>
          <p:cNvSpPr>
            <a:spLocks noChangeArrowheads="1"/>
          </p:cNvSpPr>
          <p:nvPr/>
        </p:nvSpPr>
        <p:spPr bwMode="auto">
          <a:xfrm>
            <a:off x="6019800" y="1752600"/>
            <a:ext cx="2133600" cy="1752600"/>
          </a:xfrm>
          <a:prstGeom prst="flowChartManualInput">
            <a:avLst/>
          </a:prstGeom>
          <a:solidFill>
            <a:srgbClr val="438CC9"/>
          </a:solidFill>
          <a:ln w="9525">
            <a:solidFill>
              <a:schemeClr val="tx1"/>
            </a:solidFill>
            <a:miter lim="800000"/>
            <a:headEnd/>
            <a:tailEnd/>
          </a:ln>
        </p:spPr>
        <p:txBody>
          <a:bodyPr wrap="none" anchor="ctr"/>
          <a:lstStyle/>
          <a:p>
            <a:endParaRPr lang="en-US"/>
          </a:p>
        </p:txBody>
      </p:sp>
      <p:sp>
        <p:nvSpPr>
          <p:cNvPr id="200713" name="Text Box 9"/>
          <p:cNvSpPr txBox="1">
            <a:spLocks noChangeArrowheads="1"/>
          </p:cNvSpPr>
          <p:nvPr/>
        </p:nvSpPr>
        <p:spPr bwMode="auto">
          <a:xfrm>
            <a:off x="895350" y="4454525"/>
            <a:ext cx="2057400" cy="822325"/>
          </a:xfrm>
          <a:prstGeom prst="rect">
            <a:avLst/>
          </a:prstGeom>
          <a:noFill/>
          <a:ln w="9525">
            <a:noFill/>
            <a:miter lim="800000"/>
            <a:headEnd/>
            <a:tailEnd/>
          </a:ln>
        </p:spPr>
        <p:txBody>
          <a:bodyPr>
            <a:spAutoFit/>
          </a:bodyPr>
          <a:lstStyle/>
          <a:p>
            <a:pPr>
              <a:spcBef>
                <a:spcPct val="50000"/>
              </a:spcBef>
            </a:pPr>
            <a:r>
              <a:rPr lang="en-US" b="1"/>
              <a:t>Task Structure</a:t>
            </a:r>
          </a:p>
        </p:txBody>
      </p:sp>
      <p:sp>
        <p:nvSpPr>
          <p:cNvPr id="200714" name="Text Box 10"/>
          <p:cNvSpPr txBox="1">
            <a:spLocks noChangeArrowheads="1"/>
          </p:cNvSpPr>
          <p:nvPr/>
        </p:nvSpPr>
        <p:spPr bwMode="auto">
          <a:xfrm>
            <a:off x="2590800" y="3825875"/>
            <a:ext cx="1981200" cy="822325"/>
          </a:xfrm>
          <a:prstGeom prst="rect">
            <a:avLst/>
          </a:prstGeom>
          <a:noFill/>
          <a:ln w="9525">
            <a:noFill/>
            <a:miter lim="800000"/>
            <a:headEnd/>
            <a:tailEnd/>
          </a:ln>
        </p:spPr>
        <p:txBody>
          <a:bodyPr>
            <a:spAutoFit/>
          </a:bodyPr>
          <a:lstStyle/>
          <a:p>
            <a:pPr>
              <a:spcBef>
                <a:spcPct val="50000"/>
              </a:spcBef>
            </a:pPr>
            <a:r>
              <a:rPr lang="en-US" b="1"/>
              <a:t>Group Boundaries</a:t>
            </a:r>
          </a:p>
        </p:txBody>
      </p:sp>
      <p:sp>
        <p:nvSpPr>
          <p:cNvPr id="200715" name="Text Box 11"/>
          <p:cNvSpPr txBox="1">
            <a:spLocks noChangeArrowheads="1"/>
          </p:cNvSpPr>
          <p:nvPr/>
        </p:nvSpPr>
        <p:spPr bwMode="auto">
          <a:xfrm>
            <a:off x="4572000" y="3200400"/>
            <a:ext cx="1447800" cy="457200"/>
          </a:xfrm>
          <a:prstGeom prst="rect">
            <a:avLst/>
          </a:prstGeom>
          <a:noFill/>
          <a:ln w="9525">
            <a:noFill/>
            <a:miter lim="800000"/>
            <a:headEnd/>
            <a:tailEnd/>
          </a:ln>
        </p:spPr>
        <p:txBody>
          <a:bodyPr>
            <a:spAutoFit/>
          </a:bodyPr>
          <a:lstStyle/>
          <a:p>
            <a:pPr>
              <a:spcBef>
                <a:spcPct val="50000"/>
              </a:spcBef>
            </a:pPr>
            <a:r>
              <a:rPr lang="en-US" b="1"/>
              <a:t>Norms</a:t>
            </a:r>
          </a:p>
        </p:txBody>
      </p:sp>
      <p:sp>
        <p:nvSpPr>
          <p:cNvPr id="200716" name="Text Box 12"/>
          <p:cNvSpPr txBox="1">
            <a:spLocks noChangeArrowheads="1"/>
          </p:cNvSpPr>
          <p:nvPr/>
        </p:nvSpPr>
        <p:spPr bwMode="auto">
          <a:xfrm>
            <a:off x="6267450" y="2438400"/>
            <a:ext cx="1752600" cy="457200"/>
          </a:xfrm>
          <a:prstGeom prst="rect">
            <a:avLst/>
          </a:prstGeom>
          <a:noFill/>
          <a:ln w="9525">
            <a:noFill/>
            <a:miter lim="800000"/>
            <a:headEnd/>
            <a:tailEnd/>
          </a:ln>
        </p:spPr>
        <p:txBody>
          <a:bodyPr>
            <a:spAutoFit/>
          </a:bodyPr>
          <a:lstStyle/>
          <a:p>
            <a:pPr>
              <a:spcBef>
                <a:spcPct val="50000"/>
              </a:spcBef>
            </a:pPr>
            <a:r>
              <a:rPr lang="en-US" b="1"/>
              <a:t>Authority</a:t>
            </a:r>
          </a:p>
        </p:txBody>
      </p:sp>
      <p:sp>
        <p:nvSpPr>
          <p:cNvPr id="200718" name="Text Box 14"/>
          <p:cNvSpPr txBox="1">
            <a:spLocks noChangeArrowheads="1"/>
          </p:cNvSpPr>
          <p:nvPr/>
        </p:nvSpPr>
        <p:spPr bwMode="auto">
          <a:xfrm>
            <a:off x="0" y="6488668"/>
            <a:ext cx="4876800" cy="369332"/>
          </a:xfrm>
          <a:prstGeom prst="rect">
            <a:avLst/>
          </a:prstGeom>
          <a:noFill/>
          <a:ln w="9525">
            <a:noFill/>
            <a:miter lim="800000"/>
            <a:headEnd/>
            <a:tailEnd/>
          </a:ln>
        </p:spPr>
        <p:txBody>
          <a:bodyPr>
            <a:spAutoFit/>
          </a:bodyPr>
          <a:lstStyle/>
          <a:p>
            <a:pPr>
              <a:spcBef>
                <a:spcPct val="50000"/>
              </a:spcBef>
            </a:pPr>
            <a:r>
              <a:rPr lang="en-US" sz="900" dirty="0">
                <a:solidFill>
                  <a:schemeClr val="bg1"/>
                </a:solidFill>
                <a:latin typeface="Albertus Medium" pitchFamily="34" charset="0"/>
              </a:rPr>
              <a:t>Adapted from </a:t>
            </a:r>
            <a:r>
              <a:rPr lang="en-US" sz="900" i="1" dirty="0">
                <a:solidFill>
                  <a:schemeClr val="bg1"/>
                </a:solidFill>
                <a:latin typeface="Albertus Medium" pitchFamily="34" charset="0"/>
              </a:rPr>
              <a:t>Leadership Enhancing the Lessons of Experience</a:t>
            </a:r>
            <a:r>
              <a:rPr lang="en-US" sz="900" dirty="0">
                <a:solidFill>
                  <a:schemeClr val="bg1"/>
                </a:solidFill>
                <a:latin typeface="Albertus Medium" pitchFamily="34" charset="0"/>
              </a:rPr>
              <a:t>. R. Hughes, R. </a:t>
            </a:r>
            <a:r>
              <a:rPr lang="en-US" sz="900" dirty="0" err="1">
                <a:solidFill>
                  <a:schemeClr val="bg1"/>
                </a:solidFill>
                <a:latin typeface="Albertus Medium" pitchFamily="34" charset="0"/>
              </a:rPr>
              <a:t>Ginnett</a:t>
            </a:r>
            <a:r>
              <a:rPr lang="en-US" sz="900" dirty="0">
                <a:solidFill>
                  <a:schemeClr val="bg1"/>
                </a:solidFill>
                <a:latin typeface="Albertus Medium" pitchFamily="34" charset="0"/>
              </a:rPr>
              <a:t>, G. </a:t>
            </a:r>
            <a:r>
              <a:rPr lang="en-US" sz="900" dirty="0" err="1">
                <a:solidFill>
                  <a:schemeClr val="bg1"/>
                </a:solidFill>
                <a:latin typeface="Albertus Medium" pitchFamily="34" charset="0"/>
              </a:rPr>
              <a:t>Curphy</a:t>
            </a:r>
            <a:r>
              <a:rPr lang="en-US" sz="900" dirty="0">
                <a:solidFill>
                  <a:schemeClr val="bg1"/>
                </a:solidFill>
                <a:latin typeface="Albertus Medium" pitchFamily="34" charset="0"/>
              </a:rPr>
              <a:t>. </a:t>
            </a:r>
            <a:r>
              <a:rPr lang="en-US" sz="900" dirty="0" err="1">
                <a:solidFill>
                  <a:schemeClr val="bg1"/>
                </a:solidFill>
                <a:latin typeface="Albertus Medium" pitchFamily="34" charset="0"/>
              </a:rPr>
              <a:t>Irwon</a:t>
            </a:r>
            <a:r>
              <a:rPr lang="en-US" sz="900" dirty="0">
                <a:solidFill>
                  <a:schemeClr val="bg1"/>
                </a:solidFill>
                <a:latin typeface="Albertus Medium" pitchFamily="34" charset="0"/>
              </a:rPr>
              <a:t> Book Team, Chicago. 2nd ed. 1996. P. 349.</a:t>
            </a:r>
          </a:p>
        </p:txBody>
      </p:sp>
      <p:pic>
        <p:nvPicPr>
          <p:cNvPr id="14" name="Picture 13"/>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rot="2214400">
            <a:off x="7652482" y="5663323"/>
            <a:ext cx="1066800" cy="971722"/>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20071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00709"/>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00713"/>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200710"/>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200714"/>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00711"/>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200715"/>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200712"/>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2007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0709" grpId="0" animBg="1"/>
      <p:bldP spid="200710" grpId="0" animBg="1"/>
      <p:bldP spid="200711" grpId="0" animBg="1"/>
      <p:bldP spid="200712" grpId="0" animBg="1"/>
      <p:bldP spid="200713" grpId="0"/>
      <p:bldP spid="200714" grpId="0"/>
      <p:bldP spid="200715" grpId="0"/>
      <p:bldP spid="200716" grpId="0"/>
      <p:bldP spid="200718"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6" name="Text Box 2"/>
          <p:cNvSpPr txBox="1">
            <a:spLocks noChangeArrowheads="1"/>
          </p:cNvSpPr>
          <p:nvPr/>
        </p:nvSpPr>
        <p:spPr bwMode="auto">
          <a:xfrm>
            <a:off x="838200" y="914400"/>
            <a:ext cx="7696200" cy="762000"/>
          </a:xfrm>
          <a:prstGeom prst="rect">
            <a:avLst/>
          </a:prstGeom>
          <a:noFill/>
          <a:ln w="9525">
            <a:noFill/>
            <a:miter lim="800000"/>
            <a:headEnd/>
            <a:tailEnd/>
          </a:ln>
        </p:spPr>
        <p:txBody>
          <a:bodyPr>
            <a:spAutoFit/>
          </a:bodyPr>
          <a:lstStyle/>
          <a:p>
            <a:pPr>
              <a:spcBef>
                <a:spcPct val="50000"/>
              </a:spcBef>
            </a:pPr>
            <a:r>
              <a:rPr lang="en-US" sz="4400" b="1" dirty="0">
                <a:solidFill>
                  <a:schemeClr val="bg2">
                    <a:lumMod val="10000"/>
                  </a:schemeClr>
                </a:solidFill>
                <a:effectLst>
                  <a:outerShdw blurRad="38100" dist="38100" dir="2700000" algn="tl">
                    <a:srgbClr val="000000">
                      <a:alpha val="43137"/>
                    </a:srgbClr>
                  </a:outerShdw>
                </a:effectLst>
              </a:rPr>
              <a:t>Exercise:</a:t>
            </a:r>
          </a:p>
        </p:txBody>
      </p:sp>
      <p:pic>
        <p:nvPicPr>
          <p:cNvPr id="6" name="Picture 5"/>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rot="2214400">
            <a:off x="7954919" y="5794466"/>
            <a:ext cx="755506" cy="929854"/>
          </a:xfrm>
          <a:prstGeom prst="rect">
            <a:avLst/>
          </a:prstGeom>
        </p:spPr>
      </p:pic>
      <p:sp>
        <p:nvSpPr>
          <p:cNvPr id="8" name="Title 7"/>
          <p:cNvSpPr>
            <a:spLocks noGrp="1"/>
          </p:cNvSpPr>
          <p:nvPr>
            <p:ph type="title"/>
          </p:nvPr>
        </p:nvSpPr>
        <p:spPr/>
        <p:txBody>
          <a:bodyPr>
            <a:normAutofit fontScale="90000"/>
          </a:bodyPr>
          <a:lstStyle/>
          <a:p>
            <a:r>
              <a:rPr lang="en-US" dirty="0" smtClean="0">
                <a:solidFill>
                  <a:schemeClr val="bg2">
                    <a:lumMod val="10000"/>
                  </a:schemeClr>
                </a:solidFill>
              </a:rPr>
              <a:t>Parker Team Player </a:t>
            </a:r>
            <a:br>
              <a:rPr lang="en-US" dirty="0" smtClean="0">
                <a:solidFill>
                  <a:schemeClr val="bg2">
                    <a:lumMod val="10000"/>
                  </a:schemeClr>
                </a:solidFill>
              </a:rPr>
            </a:br>
            <a:r>
              <a:rPr lang="en-US" dirty="0" smtClean="0">
                <a:solidFill>
                  <a:schemeClr val="bg2">
                    <a:lumMod val="10000"/>
                  </a:schemeClr>
                </a:solidFill>
              </a:rPr>
              <a:t>Style Inventory</a:t>
            </a:r>
            <a:r>
              <a:rPr lang="en-US" sz="4800" dirty="0" smtClean="0">
                <a:solidFill>
                  <a:schemeClr val="bg2">
                    <a:lumMod val="10000"/>
                  </a:schemeClr>
                </a:solidFill>
              </a:rPr>
              <a:t/>
            </a:r>
            <a:br>
              <a:rPr lang="en-US" sz="4800" dirty="0" smtClean="0">
                <a:solidFill>
                  <a:schemeClr val="bg2">
                    <a:lumMod val="10000"/>
                  </a:schemeClr>
                </a:solidFill>
              </a:rPr>
            </a:br>
            <a:endParaRPr lang="en-US" dirty="0"/>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4" name="Rectangle 2"/>
          <p:cNvSpPr>
            <a:spLocks noGrp="1" noChangeArrowheads="1"/>
          </p:cNvSpPr>
          <p:nvPr>
            <p:ph type="title"/>
          </p:nvPr>
        </p:nvSpPr>
        <p:spPr/>
        <p:txBody>
          <a:bodyPr>
            <a:normAutofit/>
          </a:bodyPr>
          <a:lstStyle/>
          <a:p>
            <a:pPr eaLnBrk="1" hangingPunct="1"/>
            <a:r>
              <a:rPr lang="en-US" sz="4000" dirty="0" smtClean="0">
                <a:solidFill>
                  <a:schemeClr val="bg2">
                    <a:lumMod val="10000"/>
                  </a:schemeClr>
                </a:solidFill>
                <a:effectLst>
                  <a:outerShdw blurRad="38100" dist="38100" dir="2700000" algn="tl">
                    <a:srgbClr val="000000">
                      <a:alpha val="43137"/>
                    </a:srgbClr>
                  </a:outerShdw>
                </a:effectLst>
              </a:rPr>
              <a:t>You Need a Team When…</a:t>
            </a:r>
          </a:p>
        </p:txBody>
      </p:sp>
      <p:sp>
        <p:nvSpPr>
          <p:cNvPr id="30723" name="Slide Number Placeholder 4"/>
          <p:cNvSpPr>
            <a:spLocks noGrp="1"/>
          </p:cNvSpPr>
          <p:nvPr>
            <p:ph type="sldNum" sz="quarter" idx="12"/>
          </p:nvPr>
        </p:nvSpPr>
        <p:spPr>
          <a:noFill/>
        </p:spPr>
        <p:txBody>
          <a:bodyPr/>
          <a:lstStyle/>
          <a:p>
            <a:fld id="{5AB675B0-E6FD-4146-8F06-68B8484C282D}" type="slidenum">
              <a:rPr lang="en-US"/>
              <a:pPr/>
              <a:t>22</a:t>
            </a:fld>
            <a:endParaRPr lang="en-US"/>
          </a:p>
        </p:txBody>
      </p:sp>
      <p:sp>
        <p:nvSpPr>
          <p:cNvPr id="216067" name="Rectangle 3"/>
          <p:cNvSpPr>
            <a:spLocks noGrp="1" noChangeArrowheads="1"/>
          </p:cNvSpPr>
          <p:nvPr>
            <p:ph type="body" idx="4294967295"/>
          </p:nvPr>
        </p:nvSpPr>
        <p:spPr>
          <a:xfrm>
            <a:off x="381000" y="1066800"/>
            <a:ext cx="8382000" cy="5227637"/>
          </a:xfrm>
        </p:spPr>
        <p:txBody>
          <a:bodyPr>
            <a:normAutofit/>
          </a:bodyPr>
          <a:lstStyle/>
          <a:p>
            <a:pPr eaLnBrk="1" hangingPunct="1">
              <a:buFont typeface="Arial" pitchFamily="34" charset="0"/>
              <a:buChar char="•"/>
            </a:pPr>
            <a:r>
              <a:rPr lang="en-US" dirty="0" smtClean="0">
                <a:solidFill>
                  <a:schemeClr val="bg2">
                    <a:lumMod val="10000"/>
                  </a:schemeClr>
                </a:solidFill>
                <a:latin typeface="Bodoni MT" pitchFamily="18" charset="0"/>
              </a:rPr>
              <a:t>You have an ambiguous, complex task with a common goal [not for a routine task].</a:t>
            </a:r>
          </a:p>
          <a:p>
            <a:pPr eaLnBrk="1" hangingPunct="1">
              <a:buFont typeface="Arial" pitchFamily="34" charset="0"/>
              <a:buChar char="•"/>
            </a:pPr>
            <a:r>
              <a:rPr lang="en-US" dirty="0" smtClean="0">
                <a:solidFill>
                  <a:schemeClr val="bg2">
                    <a:lumMod val="10000"/>
                  </a:schemeClr>
                </a:solidFill>
                <a:latin typeface="Bodoni MT" pitchFamily="18" charset="0"/>
              </a:rPr>
              <a:t>It is a situation where differentiated roles are required [different people needed to do different things].</a:t>
            </a:r>
          </a:p>
          <a:p>
            <a:pPr eaLnBrk="1" hangingPunct="1">
              <a:buFont typeface="Arial" pitchFamily="34" charset="0"/>
              <a:buChar char="•"/>
            </a:pPr>
            <a:r>
              <a:rPr lang="en-US" dirty="0" smtClean="0">
                <a:solidFill>
                  <a:schemeClr val="bg2">
                    <a:lumMod val="10000"/>
                  </a:schemeClr>
                </a:solidFill>
                <a:latin typeface="Bodoni MT" pitchFamily="18" charset="0"/>
              </a:rPr>
              <a:t>You need input from multiple perspectives [interdependence is required for success].</a:t>
            </a:r>
          </a:p>
        </p:txBody>
      </p:sp>
      <p:pic>
        <p:nvPicPr>
          <p:cNvPr id="7" name="Picture 6"/>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rot="2214400">
            <a:off x="8212147" y="5356253"/>
            <a:ext cx="1066800" cy="131298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16067">
                                            <p:txEl>
                                              <p:pRg st="0" end="0"/>
                                            </p:txEl>
                                          </p:spTgt>
                                        </p:tgtEl>
                                        <p:attrNameLst>
                                          <p:attrName>style.visibility</p:attrName>
                                        </p:attrNameLst>
                                      </p:cBhvr>
                                      <p:to>
                                        <p:strVal val="visible"/>
                                      </p:to>
                                    </p:set>
                                  </p:childTnLst>
                                  <p:subTnLst>
                                    <p:animClr>
                                      <p:cBhvr override="childStyle">
                                        <p:cTn dur="1" fill="hold" display="0" masterRel="nextClick" afterEffect="1"/>
                                        <p:tgtEl>
                                          <p:spTgt spid="216067">
                                            <p:txEl>
                                              <p:pRg st="0" end="0"/>
                                            </p:txEl>
                                          </p:spTgt>
                                        </p:tgtEl>
                                        <p:attrNameLst>
                                          <p:attrName>ppt_c</p:attrName>
                                        </p:attrNameLst>
                                      </p:cBhvr>
                                      <p:to>
                                        <a:srgbClr val="666666"/>
                                      </p:to>
                                    </p:animClr>
                                  </p:sub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16067">
                                            <p:txEl>
                                              <p:pRg st="1" end="1"/>
                                            </p:txEl>
                                          </p:spTgt>
                                        </p:tgtEl>
                                        <p:attrNameLst>
                                          <p:attrName>style.visibility</p:attrName>
                                        </p:attrNameLst>
                                      </p:cBhvr>
                                      <p:to>
                                        <p:strVal val="visible"/>
                                      </p:to>
                                    </p:set>
                                  </p:childTnLst>
                                  <p:subTnLst>
                                    <p:animClr>
                                      <p:cBhvr override="childStyle">
                                        <p:cTn dur="1" fill="hold" display="0" masterRel="nextClick" afterEffect="1"/>
                                        <p:tgtEl>
                                          <p:spTgt spid="216067">
                                            <p:txEl>
                                              <p:pRg st="1" end="1"/>
                                            </p:txEl>
                                          </p:spTgt>
                                        </p:tgtEl>
                                        <p:attrNameLst>
                                          <p:attrName>ppt_c</p:attrName>
                                        </p:attrNameLst>
                                      </p:cBhvr>
                                      <p:to>
                                        <a:srgbClr val="666666"/>
                                      </p:to>
                                    </p:animClr>
                                  </p:sub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16067">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6067" grpId="0" build="p"/>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7" name="Slide Number Placeholder 2"/>
          <p:cNvSpPr>
            <a:spLocks noGrp="1"/>
          </p:cNvSpPr>
          <p:nvPr>
            <p:ph type="sldNum" sz="quarter" idx="11"/>
          </p:nvPr>
        </p:nvSpPr>
        <p:spPr>
          <a:noFill/>
        </p:spPr>
        <p:txBody>
          <a:bodyPr/>
          <a:lstStyle/>
          <a:p>
            <a:fld id="{BE4AE2B0-A4E3-4043-BE7A-8DAEA76FD09D}" type="slidenum">
              <a:rPr lang="en-US"/>
              <a:pPr/>
              <a:t>23</a:t>
            </a:fld>
            <a:endParaRPr lang="en-US"/>
          </a:p>
        </p:txBody>
      </p:sp>
      <p:sp>
        <p:nvSpPr>
          <p:cNvPr id="31748" name="Rectangle 119"/>
          <p:cNvSpPr>
            <a:spLocks noChangeArrowheads="1"/>
          </p:cNvSpPr>
          <p:nvPr/>
        </p:nvSpPr>
        <p:spPr bwMode="auto">
          <a:xfrm>
            <a:off x="0" y="0"/>
            <a:ext cx="9448800" cy="6858000"/>
          </a:xfrm>
          <a:prstGeom prst="rect">
            <a:avLst/>
          </a:prstGeom>
          <a:solidFill>
            <a:srgbClr val="EAE5D4"/>
          </a:solidFill>
          <a:ln w="9525">
            <a:solidFill>
              <a:schemeClr val="tx1"/>
            </a:solidFill>
            <a:miter lim="800000"/>
            <a:headEnd/>
            <a:tailEnd/>
          </a:ln>
        </p:spPr>
        <p:txBody>
          <a:bodyPr wrap="none" anchor="ctr"/>
          <a:lstStyle/>
          <a:p>
            <a:pPr algn="ctr"/>
            <a:endParaRPr lang="en-US"/>
          </a:p>
        </p:txBody>
      </p:sp>
      <p:sp>
        <p:nvSpPr>
          <p:cNvPr id="31749" name="Oval 3"/>
          <p:cNvSpPr>
            <a:spLocks noChangeArrowheads="1"/>
          </p:cNvSpPr>
          <p:nvPr/>
        </p:nvSpPr>
        <p:spPr bwMode="auto">
          <a:xfrm>
            <a:off x="3009900" y="2149475"/>
            <a:ext cx="3352800" cy="2070100"/>
          </a:xfrm>
          <a:prstGeom prst="ellipse">
            <a:avLst/>
          </a:prstGeom>
          <a:noFill/>
          <a:ln w="9525">
            <a:solidFill>
              <a:schemeClr val="folHlink"/>
            </a:solidFill>
            <a:round/>
            <a:headEnd/>
            <a:tailEnd/>
          </a:ln>
        </p:spPr>
        <p:txBody>
          <a:bodyPr wrap="none" anchor="ctr"/>
          <a:lstStyle/>
          <a:p>
            <a:endParaRPr lang="en-US"/>
          </a:p>
        </p:txBody>
      </p:sp>
      <p:sp>
        <p:nvSpPr>
          <p:cNvPr id="31750" name="Oval 4"/>
          <p:cNvSpPr>
            <a:spLocks noChangeArrowheads="1"/>
          </p:cNvSpPr>
          <p:nvPr/>
        </p:nvSpPr>
        <p:spPr bwMode="auto">
          <a:xfrm>
            <a:off x="2133600" y="1692275"/>
            <a:ext cx="5105400" cy="3063875"/>
          </a:xfrm>
          <a:prstGeom prst="ellipse">
            <a:avLst/>
          </a:prstGeom>
          <a:noFill/>
          <a:ln w="9525">
            <a:solidFill>
              <a:schemeClr val="folHlink"/>
            </a:solidFill>
            <a:round/>
            <a:headEnd/>
            <a:tailEnd/>
          </a:ln>
        </p:spPr>
        <p:txBody>
          <a:bodyPr wrap="none" anchor="ctr"/>
          <a:lstStyle/>
          <a:p>
            <a:endParaRPr lang="en-US"/>
          </a:p>
        </p:txBody>
      </p:sp>
      <p:sp>
        <p:nvSpPr>
          <p:cNvPr id="31751" name="Oval 5"/>
          <p:cNvSpPr>
            <a:spLocks noChangeArrowheads="1"/>
          </p:cNvSpPr>
          <p:nvPr/>
        </p:nvSpPr>
        <p:spPr bwMode="auto">
          <a:xfrm>
            <a:off x="1181100" y="1101725"/>
            <a:ext cx="7010400" cy="4114800"/>
          </a:xfrm>
          <a:prstGeom prst="ellipse">
            <a:avLst/>
          </a:prstGeom>
          <a:noFill/>
          <a:ln w="9525">
            <a:solidFill>
              <a:schemeClr val="folHlink"/>
            </a:solidFill>
            <a:round/>
            <a:headEnd/>
            <a:tailEnd/>
          </a:ln>
        </p:spPr>
        <p:txBody>
          <a:bodyPr wrap="none" anchor="ctr"/>
          <a:lstStyle/>
          <a:p>
            <a:endParaRPr lang="en-US"/>
          </a:p>
        </p:txBody>
      </p:sp>
      <p:sp>
        <p:nvSpPr>
          <p:cNvPr id="31752" name="Oval 6"/>
          <p:cNvSpPr>
            <a:spLocks noChangeArrowheads="1"/>
          </p:cNvSpPr>
          <p:nvPr/>
        </p:nvSpPr>
        <p:spPr bwMode="auto">
          <a:xfrm>
            <a:off x="533400" y="701675"/>
            <a:ext cx="8305800" cy="4875213"/>
          </a:xfrm>
          <a:prstGeom prst="ellipse">
            <a:avLst/>
          </a:prstGeom>
          <a:noFill/>
          <a:ln w="9525">
            <a:solidFill>
              <a:schemeClr val="folHlink"/>
            </a:solidFill>
            <a:round/>
            <a:headEnd/>
            <a:tailEnd/>
          </a:ln>
        </p:spPr>
        <p:txBody>
          <a:bodyPr wrap="none" anchor="ctr"/>
          <a:lstStyle/>
          <a:p>
            <a:endParaRPr lang="en-US"/>
          </a:p>
        </p:txBody>
      </p:sp>
      <p:sp>
        <p:nvSpPr>
          <p:cNvPr id="31753" name="Text Box 7"/>
          <p:cNvSpPr txBox="1">
            <a:spLocks noChangeArrowheads="1"/>
          </p:cNvSpPr>
          <p:nvPr/>
        </p:nvSpPr>
        <p:spPr bwMode="auto">
          <a:xfrm>
            <a:off x="2514600" y="5807075"/>
            <a:ext cx="4572000" cy="369332"/>
          </a:xfrm>
          <a:prstGeom prst="rect">
            <a:avLst/>
          </a:prstGeom>
          <a:noFill/>
          <a:ln w="9525">
            <a:noFill/>
            <a:miter lim="800000"/>
            <a:headEnd/>
            <a:tailEnd/>
          </a:ln>
        </p:spPr>
        <p:txBody>
          <a:bodyPr>
            <a:spAutoFit/>
          </a:bodyPr>
          <a:lstStyle/>
          <a:p>
            <a:pPr algn="ctr">
              <a:spcBef>
                <a:spcPct val="50000"/>
              </a:spcBef>
            </a:pPr>
            <a:r>
              <a:rPr lang="en-US" b="1">
                <a:effectLst>
                  <a:outerShdw blurRad="38100" dist="38100" dir="2700000" algn="tl">
                    <a:srgbClr val="000000">
                      <a:alpha val="43137"/>
                    </a:srgbClr>
                  </a:outerShdw>
                </a:effectLst>
              </a:rPr>
              <a:t>ORGANIZATIONAL SHELLS</a:t>
            </a:r>
            <a:endParaRPr lang="en-US" sz="2000">
              <a:effectLst>
                <a:outerShdw blurRad="38100" dist="38100" dir="2700000" algn="tl">
                  <a:srgbClr val="000000">
                    <a:alpha val="43137"/>
                  </a:srgbClr>
                </a:outerShdw>
              </a:effectLst>
              <a:latin typeface="Albertus Medium" pitchFamily="34" charset="0"/>
            </a:endParaRPr>
          </a:p>
        </p:txBody>
      </p:sp>
      <p:sp>
        <p:nvSpPr>
          <p:cNvPr id="31754" name="Text Box 8"/>
          <p:cNvSpPr txBox="1">
            <a:spLocks noChangeArrowheads="1"/>
          </p:cNvSpPr>
          <p:nvPr/>
        </p:nvSpPr>
        <p:spPr bwMode="auto">
          <a:xfrm>
            <a:off x="762000" y="381000"/>
            <a:ext cx="1828800" cy="396875"/>
          </a:xfrm>
          <a:prstGeom prst="rect">
            <a:avLst/>
          </a:prstGeom>
          <a:noFill/>
          <a:ln w="9525">
            <a:noFill/>
            <a:miter lim="800000"/>
            <a:headEnd/>
            <a:tailEnd/>
          </a:ln>
        </p:spPr>
        <p:txBody>
          <a:bodyPr>
            <a:spAutoFit/>
          </a:bodyPr>
          <a:lstStyle/>
          <a:p>
            <a:pPr algn="ctr">
              <a:spcBef>
                <a:spcPct val="50000"/>
              </a:spcBef>
            </a:pPr>
            <a:r>
              <a:rPr lang="en-US" sz="2000" b="1" dirty="0">
                <a:solidFill>
                  <a:schemeClr val="bg2">
                    <a:lumMod val="10000"/>
                  </a:schemeClr>
                </a:solidFill>
                <a:effectLst>
                  <a:outerShdw blurRad="38100" dist="38100" dir="2700000" algn="tl">
                    <a:srgbClr val="000000">
                      <a:alpha val="43137"/>
                    </a:srgbClr>
                  </a:outerShdw>
                </a:effectLst>
              </a:rPr>
              <a:t>Environment</a:t>
            </a:r>
          </a:p>
        </p:txBody>
      </p:sp>
      <p:sp>
        <p:nvSpPr>
          <p:cNvPr id="31755" name="Text Box 9"/>
          <p:cNvSpPr txBox="1">
            <a:spLocks noChangeArrowheads="1"/>
          </p:cNvSpPr>
          <p:nvPr/>
        </p:nvSpPr>
        <p:spPr bwMode="auto">
          <a:xfrm>
            <a:off x="6335713" y="381000"/>
            <a:ext cx="1828800" cy="396875"/>
          </a:xfrm>
          <a:prstGeom prst="rect">
            <a:avLst/>
          </a:prstGeom>
          <a:noFill/>
          <a:ln w="9525">
            <a:noFill/>
            <a:miter lim="800000"/>
            <a:headEnd/>
            <a:tailEnd/>
          </a:ln>
        </p:spPr>
        <p:txBody>
          <a:bodyPr>
            <a:spAutoFit/>
          </a:bodyPr>
          <a:lstStyle/>
          <a:p>
            <a:pPr algn="ctr">
              <a:spcBef>
                <a:spcPct val="50000"/>
              </a:spcBef>
            </a:pPr>
            <a:r>
              <a:rPr lang="en-US" sz="2000" b="1" dirty="0">
                <a:effectLst>
                  <a:outerShdw blurRad="38100" dist="38100" dir="2700000" algn="tl">
                    <a:srgbClr val="000000">
                      <a:alpha val="43137"/>
                    </a:srgbClr>
                  </a:outerShdw>
                </a:effectLst>
              </a:rPr>
              <a:t>Environment</a:t>
            </a:r>
          </a:p>
        </p:txBody>
      </p:sp>
      <p:sp>
        <p:nvSpPr>
          <p:cNvPr id="31756" name="Text Box 10"/>
          <p:cNvSpPr txBox="1">
            <a:spLocks noChangeArrowheads="1"/>
          </p:cNvSpPr>
          <p:nvPr/>
        </p:nvSpPr>
        <p:spPr bwMode="auto">
          <a:xfrm>
            <a:off x="3908425" y="701675"/>
            <a:ext cx="1295400" cy="396875"/>
          </a:xfrm>
          <a:prstGeom prst="rect">
            <a:avLst/>
          </a:prstGeom>
          <a:noFill/>
          <a:ln w="9525">
            <a:noFill/>
            <a:miter lim="800000"/>
            <a:headEnd/>
            <a:tailEnd/>
          </a:ln>
        </p:spPr>
        <p:txBody>
          <a:bodyPr>
            <a:spAutoFit/>
          </a:bodyPr>
          <a:lstStyle/>
          <a:p>
            <a:pPr algn="ctr">
              <a:spcBef>
                <a:spcPct val="50000"/>
              </a:spcBef>
            </a:pPr>
            <a:r>
              <a:rPr lang="en-US" sz="2000" b="1" dirty="0"/>
              <a:t>Industry</a:t>
            </a:r>
          </a:p>
        </p:txBody>
      </p:sp>
      <p:sp>
        <p:nvSpPr>
          <p:cNvPr id="31757" name="Text Box 11"/>
          <p:cNvSpPr txBox="1">
            <a:spLocks noChangeArrowheads="1"/>
          </p:cNvSpPr>
          <p:nvPr/>
        </p:nvSpPr>
        <p:spPr bwMode="auto">
          <a:xfrm>
            <a:off x="3744913" y="1235075"/>
            <a:ext cx="1905000" cy="396875"/>
          </a:xfrm>
          <a:prstGeom prst="rect">
            <a:avLst/>
          </a:prstGeom>
          <a:noFill/>
          <a:ln w="9525">
            <a:noFill/>
            <a:miter lim="800000"/>
            <a:headEnd/>
            <a:tailEnd/>
          </a:ln>
        </p:spPr>
        <p:txBody>
          <a:bodyPr>
            <a:spAutoFit/>
          </a:bodyPr>
          <a:lstStyle/>
          <a:p>
            <a:pPr algn="ctr">
              <a:spcBef>
                <a:spcPct val="50000"/>
              </a:spcBef>
            </a:pPr>
            <a:r>
              <a:rPr lang="en-US" sz="2000" b="1" dirty="0"/>
              <a:t>Organization</a:t>
            </a:r>
          </a:p>
        </p:txBody>
      </p:sp>
      <p:sp>
        <p:nvSpPr>
          <p:cNvPr id="31758" name="Text Box 12"/>
          <p:cNvSpPr txBox="1">
            <a:spLocks noChangeArrowheads="1"/>
          </p:cNvSpPr>
          <p:nvPr/>
        </p:nvSpPr>
        <p:spPr bwMode="auto">
          <a:xfrm>
            <a:off x="3440113" y="1768475"/>
            <a:ext cx="2590800" cy="396875"/>
          </a:xfrm>
          <a:prstGeom prst="rect">
            <a:avLst/>
          </a:prstGeom>
          <a:noFill/>
          <a:ln w="9525">
            <a:noFill/>
            <a:miter lim="800000"/>
            <a:headEnd/>
            <a:tailEnd/>
          </a:ln>
        </p:spPr>
        <p:txBody>
          <a:bodyPr>
            <a:spAutoFit/>
          </a:bodyPr>
          <a:lstStyle/>
          <a:p>
            <a:pPr algn="ctr">
              <a:spcBef>
                <a:spcPct val="50000"/>
              </a:spcBef>
            </a:pPr>
            <a:r>
              <a:rPr lang="en-US" sz="2000" b="1" dirty="0"/>
              <a:t>Group Formation</a:t>
            </a:r>
          </a:p>
        </p:txBody>
      </p:sp>
      <p:grpSp>
        <p:nvGrpSpPr>
          <p:cNvPr id="2" name="Group 13"/>
          <p:cNvGrpSpPr>
            <a:grpSpLocks/>
          </p:cNvGrpSpPr>
          <p:nvPr/>
        </p:nvGrpSpPr>
        <p:grpSpPr bwMode="auto">
          <a:xfrm>
            <a:off x="3733800" y="2530475"/>
            <a:ext cx="1981200" cy="1517650"/>
            <a:chOff x="1450" y="1068"/>
            <a:chExt cx="2859" cy="2190"/>
          </a:xfrm>
        </p:grpSpPr>
        <p:grpSp>
          <p:nvGrpSpPr>
            <p:cNvPr id="3" name="Group 14"/>
            <p:cNvGrpSpPr>
              <a:grpSpLocks/>
            </p:cNvGrpSpPr>
            <p:nvPr/>
          </p:nvGrpSpPr>
          <p:grpSpPr bwMode="auto">
            <a:xfrm>
              <a:off x="2309" y="1868"/>
              <a:ext cx="633" cy="600"/>
              <a:chOff x="2309" y="1868"/>
              <a:chExt cx="633" cy="600"/>
            </a:xfrm>
          </p:grpSpPr>
          <p:sp>
            <p:nvSpPr>
              <p:cNvPr id="31862" name="Freeform 15"/>
              <p:cNvSpPr>
                <a:spLocks/>
              </p:cNvSpPr>
              <p:nvPr/>
            </p:nvSpPr>
            <p:spPr bwMode="auto">
              <a:xfrm>
                <a:off x="2483" y="1886"/>
                <a:ext cx="459" cy="581"/>
              </a:xfrm>
              <a:custGeom>
                <a:avLst/>
                <a:gdLst>
                  <a:gd name="T0" fmla="*/ 0 w 459"/>
                  <a:gd name="T1" fmla="*/ 426 h 581"/>
                  <a:gd name="T2" fmla="*/ 18 w 459"/>
                  <a:gd name="T3" fmla="*/ 399 h 581"/>
                  <a:gd name="T4" fmla="*/ 12 w 459"/>
                  <a:gd name="T5" fmla="*/ 354 h 581"/>
                  <a:gd name="T6" fmla="*/ 3 w 459"/>
                  <a:gd name="T7" fmla="*/ 255 h 581"/>
                  <a:gd name="T8" fmla="*/ 15 w 459"/>
                  <a:gd name="T9" fmla="*/ 153 h 581"/>
                  <a:gd name="T10" fmla="*/ 45 w 459"/>
                  <a:gd name="T11" fmla="*/ 75 h 581"/>
                  <a:gd name="T12" fmla="*/ 93 w 459"/>
                  <a:gd name="T13" fmla="*/ 30 h 581"/>
                  <a:gd name="T14" fmla="*/ 168 w 459"/>
                  <a:gd name="T15" fmla="*/ 9 h 581"/>
                  <a:gd name="T16" fmla="*/ 255 w 459"/>
                  <a:gd name="T17" fmla="*/ 0 h 581"/>
                  <a:gd name="T18" fmla="*/ 321 w 459"/>
                  <a:gd name="T19" fmla="*/ 9 h 581"/>
                  <a:gd name="T20" fmla="*/ 390 w 459"/>
                  <a:gd name="T21" fmla="*/ 51 h 581"/>
                  <a:gd name="T22" fmla="*/ 420 w 459"/>
                  <a:gd name="T23" fmla="*/ 108 h 581"/>
                  <a:gd name="T24" fmla="*/ 447 w 459"/>
                  <a:gd name="T25" fmla="*/ 177 h 581"/>
                  <a:gd name="T26" fmla="*/ 459 w 459"/>
                  <a:gd name="T27" fmla="*/ 279 h 581"/>
                  <a:gd name="T28" fmla="*/ 444 w 459"/>
                  <a:gd name="T29" fmla="*/ 303 h 581"/>
                  <a:gd name="T30" fmla="*/ 450 w 459"/>
                  <a:gd name="T31" fmla="*/ 330 h 581"/>
                  <a:gd name="T32" fmla="*/ 447 w 459"/>
                  <a:gd name="T33" fmla="*/ 384 h 581"/>
                  <a:gd name="T34" fmla="*/ 432 w 459"/>
                  <a:gd name="T35" fmla="*/ 438 h 581"/>
                  <a:gd name="T36" fmla="*/ 360 w 459"/>
                  <a:gd name="T37" fmla="*/ 531 h 581"/>
                  <a:gd name="T38" fmla="*/ 309 w 459"/>
                  <a:gd name="T39" fmla="*/ 552 h 581"/>
                  <a:gd name="T40" fmla="*/ 249 w 459"/>
                  <a:gd name="T41" fmla="*/ 567 h 581"/>
                  <a:gd name="T42" fmla="*/ 200 w 459"/>
                  <a:gd name="T43" fmla="*/ 581 h 581"/>
                  <a:gd name="T44" fmla="*/ 0 w 459"/>
                  <a:gd name="T45" fmla="*/ 426 h 581"/>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459"/>
                  <a:gd name="T70" fmla="*/ 0 h 581"/>
                  <a:gd name="T71" fmla="*/ 459 w 459"/>
                  <a:gd name="T72" fmla="*/ 581 h 581"/>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459" h="581">
                    <a:moveTo>
                      <a:pt x="0" y="426"/>
                    </a:moveTo>
                    <a:lnTo>
                      <a:pt x="18" y="399"/>
                    </a:lnTo>
                    <a:lnTo>
                      <a:pt x="12" y="354"/>
                    </a:lnTo>
                    <a:lnTo>
                      <a:pt x="3" y="255"/>
                    </a:lnTo>
                    <a:lnTo>
                      <a:pt x="15" y="153"/>
                    </a:lnTo>
                    <a:lnTo>
                      <a:pt x="45" y="75"/>
                    </a:lnTo>
                    <a:lnTo>
                      <a:pt x="93" y="30"/>
                    </a:lnTo>
                    <a:lnTo>
                      <a:pt x="168" y="9"/>
                    </a:lnTo>
                    <a:lnTo>
                      <a:pt x="255" y="0"/>
                    </a:lnTo>
                    <a:lnTo>
                      <a:pt x="321" y="9"/>
                    </a:lnTo>
                    <a:lnTo>
                      <a:pt x="390" y="51"/>
                    </a:lnTo>
                    <a:lnTo>
                      <a:pt x="420" y="108"/>
                    </a:lnTo>
                    <a:lnTo>
                      <a:pt x="447" y="177"/>
                    </a:lnTo>
                    <a:lnTo>
                      <a:pt x="459" y="279"/>
                    </a:lnTo>
                    <a:lnTo>
                      <a:pt x="444" y="303"/>
                    </a:lnTo>
                    <a:lnTo>
                      <a:pt x="450" y="330"/>
                    </a:lnTo>
                    <a:lnTo>
                      <a:pt x="447" y="384"/>
                    </a:lnTo>
                    <a:lnTo>
                      <a:pt x="432" y="438"/>
                    </a:lnTo>
                    <a:lnTo>
                      <a:pt x="360" y="531"/>
                    </a:lnTo>
                    <a:lnTo>
                      <a:pt x="309" y="552"/>
                    </a:lnTo>
                    <a:lnTo>
                      <a:pt x="249" y="567"/>
                    </a:lnTo>
                    <a:lnTo>
                      <a:pt x="200" y="581"/>
                    </a:lnTo>
                    <a:lnTo>
                      <a:pt x="0" y="426"/>
                    </a:lnTo>
                    <a:close/>
                  </a:path>
                </a:pathLst>
              </a:custGeom>
              <a:solidFill>
                <a:srgbClr val="BF7F3F"/>
              </a:solidFill>
              <a:ln w="9525">
                <a:noFill/>
                <a:round/>
                <a:headEnd/>
                <a:tailEnd/>
              </a:ln>
            </p:spPr>
            <p:txBody>
              <a:bodyPr/>
              <a:lstStyle/>
              <a:p>
                <a:endParaRPr lang="en-US"/>
              </a:p>
            </p:txBody>
          </p:sp>
          <p:sp>
            <p:nvSpPr>
              <p:cNvPr id="31863" name="Freeform 16"/>
              <p:cNvSpPr>
                <a:spLocks/>
              </p:cNvSpPr>
              <p:nvPr/>
            </p:nvSpPr>
            <p:spPr bwMode="auto">
              <a:xfrm>
                <a:off x="2459" y="1868"/>
                <a:ext cx="453" cy="471"/>
              </a:xfrm>
              <a:custGeom>
                <a:avLst/>
                <a:gdLst>
                  <a:gd name="T0" fmla="*/ 21 w 453"/>
                  <a:gd name="T1" fmla="*/ 408 h 471"/>
                  <a:gd name="T2" fmla="*/ 3 w 453"/>
                  <a:gd name="T3" fmla="*/ 294 h 471"/>
                  <a:gd name="T4" fmla="*/ 0 w 453"/>
                  <a:gd name="T5" fmla="*/ 231 h 471"/>
                  <a:gd name="T6" fmla="*/ 15 w 453"/>
                  <a:gd name="T7" fmla="*/ 141 h 471"/>
                  <a:gd name="T8" fmla="*/ 39 w 453"/>
                  <a:gd name="T9" fmla="*/ 72 h 471"/>
                  <a:gd name="T10" fmla="*/ 96 w 453"/>
                  <a:gd name="T11" fmla="*/ 18 h 471"/>
                  <a:gd name="T12" fmla="*/ 165 w 453"/>
                  <a:gd name="T13" fmla="*/ 3 h 471"/>
                  <a:gd name="T14" fmla="*/ 252 w 453"/>
                  <a:gd name="T15" fmla="*/ 0 h 471"/>
                  <a:gd name="T16" fmla="*/ 300 w 453"/>
                  <a:gd name="T17" fmla="*/ 6 h 471"/>
                  <a:gd name="T18" fmla="*/ 348 w 453"/>
                  <a:gd name="T19" fmla="*/ 24 h 471"/>
                  <a:gd name="T20" fmla="*/ 390 w 453"/>
                  <a:gd name="T21" fmla="*/ 45 h 471"/>
                  <a:gd name="T22" fmla="*/ 429 w 453"/>
                  <a:gd name="T23" fmla="*/ 75 h 471"/>
                  <a:gd name="T24" fmla="*/ 441 w 453"/>
                  <a:gd name="T25" fmla="*/ 102 h 471"/>
                  <a:gd name="T26" fmla="*/ 396 w 453"/>
                  <a:gd name="T27" fmla="*/ 75 h 471"/>
                  <a:gd name="T28" fmla="*/ 354 w 453"/>
                  <a:gd name="T29" fmla="*/ 72 h 471"/>
                  <a:gd name="T30" fmla="*/ 339 w 453"/>
                  <a:gd name="T31" fmla="*/ 69 h 471"/>
                  <a:gd name="T32" fmla="*/ 375 w 453"/>
                  <a:gd name="T33" fmla="*/ 96 h 471"/>
                  <a:gd name="T34" fmla="*/ 396 w 453"/>
                  <a:gd name="T35" fmla="*/ 126 h 471"/>
                  <a:gd name="T36" fmla="*/ 408 w 453"/>
                  <a:gd name="T37" fmla="*/ 156 h 471"/>
                  <a:gd name="T38" fmla="*/ 426 w 453"/>
                  <a:gd name="T39" fmla="*/ 177 h 471"/>
                  <a:gd name="T40" fmla="*/ 444 w 453"/>
                  <a:gd name="T41" fmla="*/ 204 h 471"/>
                  <a:gd name="T42" fmla="*/ 450 w 453"/>
                  <a:gd name="T43" fmla="*/ 231 h 471"/>
                  <a:gd name="T44" fmla="*/ 453 w 453"/>
                  <a:gd name="T45" fmla="*/ 261 h 471"/>
                  <a:gd name="T46" fmla="*/ 435 w 453"/>
                  <a:gd name="T47" fmla="*/ 318 h 471"/>
                  <a:gd name="T48" fmla="*/ 417 w 453"/>
                  <a:gd name="T49" fmla="*/ 357 h 471"/>
                  <a:gd name="T50" fmla="*/ 393 w 453"/>
                  <a:gd name="T51" fmla="*/ 345 h 471"/>
                  <a:gd name="T52" fmla="*/ 399 w 453"/>
                  <a:gd name="T53" fmla="*/ 330 h 471"/>
                  <a:gd name="T54" fmla="*/ 402 w 453"/>
                  <a:gd name="T55" fmla="*/ 309 h 471"/>
                  <a:gd name="T56" fmla="*/ 387 w 453"/>
                  <a:gd name="T57" fmla="*/ 291 h 471"/>
                  <a:gd name="T58" fmla="*/ 351 w 453"/>
                  <a:gd name="T59" fmla="*/ 300 h 471"/>
                  <a:gd name="T60" fmla="*/ 306 w 453"/>
                  <a:gd name="T61" fmla="*/ 327 h 471"/>
                  <a:gd name="T62" fmla="*/ 288 w 453"/>
                  <a:gd name="T63" fmla="*/ 381 h 471"/>
                  <a:gd name="T64" fmla="*/ 279 w 453"/>
                  <a:gd name="T65" fmla="*/ 405 h 471"/>
                  <a:gd name="T66" fmla="*/ 288 w 453"/>
                  <a:gd name="T67" fmla="*/ 423 h 471"/>
                  <a:gd name="T68" fmla="*/ 306 w 453"/>
                  <a:gd name="T69" fmla="*/ 432 h 471"/>
                  <a:gd name="T70" fmla="*/ 231 w 453"/>
                  <a:gd name="T71" fmla="*/ 456 h 471"/>
                  <a:gd name="T72" fmla="*/ 171 w 453"/>
                  <a:gd name="T73" fmla="*/ 465 h 471"/>
                  <a:gd name="T74" fmla="*/ 123 w 453"/>
                  <a:gd name="T75" fmla="*/ 471 h 471"/>
                  <a:gd name="T76" fmla="*/ 66 w 453"/>
                  <a:gd name="T77" fmla="*/ 438 h 471"/>
                  <a:gd name="T78" fmla="*/ 21 w 453"/>
                  <a:gd name="T79" fmla="*/ 408 h 471"/>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453"/>
                  <a:gd name="T121" fmla="*/ 0 h 471"/>
                  <a:gd name="T122" fmla="*/ 453 w 453"/>
                  <a:gd name="T123" fmla="*/ 471 h 471"/>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453" h="471">
                    <a:moveTo>
                      <a:pt x="21" y="408"/>
                    </a:moveTo>
                    <a:lnTo>
                      <a:pt x="3" y="294"/>
                    </a:lnTo>
                    <a:lnTo>
                      <a:pt x="0" y="231"/>
                    </a:lnTo>
                    <a:lnTo>
                      <a:pt x="15" y="141"/>
                    </a:lnTo>
                    <a:lnTo>
                      <a:pt x="39" y="72"/>
                    </a:lnTo>
                    <a:lnTo>
                      <a:pt x="96" y="18"/>
                    </a:lnTo>
                    <a:lnTo>
                      <a:pt x="165" y="3"/>
                    </a:lnTo>
                    <a:lnTo>
                      <a:pt x="252" y="0"/>
                    </a:lnTo>
                    <a:lnTo>
                      <a:pt x="300" y="6"/>
                    </a:lnTo>
                    <a:lnTo>
                      <a:pt x="348" y="24"/>
                    </a:lnTo>
                    <a:lnTo>
                      <a:pt x="390" y="45"/>
                    </a:lnTo>
                    <a:lnTo>
                      <a:pt x="429" y="75"/>
                    </a:lnTo>
                    <a:lnTo>
                      <a:pt x="441" y="102"/>
                    </a:lnTo>
                    <a:lnTo>
                      <a:pt x="396" y="75"/>
                    </a:lnTo>
                    <a:lnTo>
                      <a:pt x="354" y="72"/>
                    </a:lnTo>
                    <a:lnTo>
                      <a:pt x="339" y="69"/>
                    </a:lnTo>
                    <a:lnTo>
                      <a:pt x="375" y="96"/>
                    </a:lnTo>
                    <a:lnTo>
                      <a:pt x="396" y="126"/>
                    </a:lnTo>
                    <a:lnTo>
                      <a:pt x="408" y="156"/>
                    </a:lnTo>
                    <a:lnTo>
                      <a:pt x="426" y="177"/>
                    </a:lnTo>
                    <a:lnTo>
                      <a:pt x="444" y="204"/>
                    </a:lnTo>
                    <a:lnTo>
                      <a:pt x="450" y="231"/>
                    </a:lnTo>
                    <a:lnTo>
                      <a:pt x="453" y="261"/>
                    </a:lnTo>
                    <a:lnTo>
                      <a:pt x="435" y="318"/>
                    </a:lnTo>
                    <a:lnTo>
                      <a:pt x="417" y="357"/>
                    </a:lnTo>
                    <a:lnTo>
                      <a:pt x="393" y="345"/>
                    </a:lnTo>
                    <a:lnTo>
                      <a:pt x="399" y="330"/>
                    </a:lnTo>
                    <a:lnTo>
                      <a:pt x="402" y="309"/>
                    </a:lnTo>
                    <a:lnTo>
                      <a:pt x="387" y="291"/>
                    </a:lnTo>
                    <a:lnTo>
                      <a:pt x="351" y="300"/>
                    </a:lnTo>
                    <a:lnTo>
                      <a:pt x="306" y="327"/>
                    </a:lnTo>
                    <a:lnTo>
                      <a:pt x="288" y="381"/>
                    </a:lnTo>
                    <a:lnTo>
                      <a:pt x="279" y="405"/>
                    </a:lnTo>
                    <a:lnTo>
                      <a:pt x="288" y="423"/>
                    </a:lnTo>
                    <a:lnTo>
                      <a:pt x="306" y="432"/>
                    </a:lnTo>
                    <a:lnTo>
                      <a:pt x="231" y="456"/>
                    </a:lnTo>
                    <a:lnTo>
                      <a:pt x="171" y="465"/>
                    </a:lnTo>
                    <a:lnTo>
                      <a:pt x="123" y="471"/>
                    </a:lnTo>
                    <a:lnTo>
                      <a:pt x="66" y="438"/>
                    </a:lnTo>
                    <a:lnTo>
                      <a:pt x="21" y="408"/>
                    </a:lnTo>
                    <a:close/>
                  </a:path>
                </a:pathLst>
              </a:custGeom>
              <a:solidFill>
                <a:srgbClr val="3F3F3F"/>
              </a:solidFill>
              <a:ln w="9525">
                <a:noFill/>
                <a:round/>
                <a:headEnd/>
                <a:tailEnd/>
              </a:ln>
            </p:spPr>
            <p:txBody>
              <a:bodyPr/>
              <a:lstStyle/>
              <a:p>
                <a:endParaRPr lang="en-US"/>
              </a:p>
            </p:txBody>
          </p:sp>
          <p:sp>
            <p:nvSpPr>
              <p:cNvPr id="31864" name="Freeform 17"/>
              <p:cNvSpPr>
                <a:spLocks/>
              </p:cNvSpPr>
              <p:nvPr/>
            </p:nvSpPr>
            <p:spPr bwMode="auto">
              <a:xfrm>
                <a:off x="2309" y="2297"/>
                <a:ext cx="378" cy="171"/>
              </a:xfrm>
              <a:custGeom>
                <a:avLst/>
                <a:gdLst>
                  <a:gd name="T0" fmla="*/ 0 w 378"/>
                  <a:gd name="T1" fmla="*/ 120 h 171"/>
                  <a:gd name="T2" fmla="*/ 87 w 378"/>
                  <a:gd name="T3" fmla="*/ 81 h 171"/>
                  <a:gd name="T4" fmla="*/ 156 w 378"/>
                  <a:gd name="T5" fmla="*/ 0 h 171"/>
                  <a:gd name="T6" fmla="*/ 378 w 378"/>
                  <a:gd name="T7" fmla="*/ 171 h 171"/>
                  <a:gd name="T8" fmla="*/ 0 60000 65536"/>
                  <a:gd name="T9" fmla="*/ 0 60000 65536"/>
                  <a:gd name="T10" fmla="*/ 0 60000 65536"/>
                  <a:gd name="T11" fmla="*/ 0 60000 65536"/>
                  <a:gd name="T12" fmla="*/ 0 w 378"/>
                  <a:gd name="T13" fmla="*/ 0 h 171"/>
                  <a:gd name="T14" fmla="*/ 378 w 378"/>
                  <a:gd name="T15" fmla="*/ 171 h 171"/>
                </a:gdLst>
                <a:ahLst/>
                <a:cxnLst>
                  <a:cxn ang="T8">
                    <a:pos x="T0" y="T1"/>
                  </a:cxn>
                  <a:cxn ang="T9">
                    <a:pos x="T2" y="T3"/>
                  </a:cxn>
                  <a:cxn ang="T10">
                    <a:pos x="T4" y="T5"/>
                  </a:cxn>
                  <a:cxn ang="T11">
                    <a:pos x="T6" y="T7"/>
                  </a:cxn>
                </a:cxnLst>
                <a:rect l="T12" t="T13" r="T14" b="T15"/>
                <a:pathLst>
                  <a:path w="378" h="171">
                    <a:moveTo>
                      <a:pt x="0" y="120"/>
                    </a:moveTo>
                    <a:lnTo>
                      <a:pt x="87" y="81"/>
                    </a:lnTo>
                    <a:lnTo>
                      <a:pt x="156" y="0"/>
                    </a:lnTo>
                    <a:lnTo>
                      <a:pt x="378" y="171"/>
                    </a:lnTo>
                  </a:path>
                </a:pathLst>
              </a:custGeom>
              <a:noFill/>
              <a:ln w="12700">
                <a:solidFill>
                  <a:srgbClr val="000000"/>
                </a:solidFill>
                <a:round/>
                <a:headEnd/>
                <a:tailEnd/>
              </a:ln>
            </p:spPr>
            <p:txBody>
              <a:bodyPr/>
              <a:lstStyle/>
              <a:p>
                <a:endParaRPr lang="en-US"/>
              </a:p>
            </p:txBody>
          </p:sp>
        </p:grpSp>
        <p:grpSp>
          <p:nvGrpSpPr>
            <p:cNvPr id="4" name="Group 18"/>
            <p:cNvGrpSpPr>
              <a:grpSpLocks/>
            </p:cNvGrpSpPr>
            <p:nvPr/>
          </p:nvGrpSpPr>
          <p:grpSpPr bwMode="auto">
            <a:xfrm>
              <a:off x="3210" y="1068"/>
              <a:ext cx="1099" cy="2159"/>
              <a:chOff x="3210" y="1068"/>
              <a:chExt cx="1099" cy="2159"/>
            </a:xfrm>
          </p:grpSpPr>
          <p:sp>
            <p:nvSpPr>
              <p:cNvPr id="31810" name="Freeform 19"/>
              <p:cNvSpPr>
                <a:spLocks/>
              </p:cNvSpPr>
              <p:nvPr/>
            </p:nvSpPr>
            <p:spPr bwMode="auto">
              <a:xfrm>
                <a:off x="3290" y="2698"/>
                <a:ext cx="805" cy="529"/>
              </a:xfrm>
              <a:custGeom>
                <a:avLst/>
                <a:gdLst>
                  <a:gd name="T0" fmla="*/ 66 w 805"/>
                  <a:gd name="T1" fmla="*/ 0 h 529"/>
                  <a:gd name="T2" fmla="*/ 0 w 805"/>
                  <a:gd name="T3" fmla="*/ 529 h 529"/>
                  <a:gd name="T4" fmla="*/ 805 w 805"/>
                  <a:gd name="T5" fmla="*/ 529 h 529"/>
                  <a:gd name="T6" fmla="*/ 775 w 805"/>
                  <a:gd name="T7" fmla="*/ 6 h 529"/>
                  <a:gd name="T8" fmla="*/ 66 w 805"/>
                  <a:gd name="T9" fmla="*/ 0 h 529"/>
                  <a:gd name="T10" fmla="*/ 0 60000 65536"/>
                  <a:gd name="T11" fmla="*/ 0 60000 65536"/>
                  <a:gd name="T12" fmla="*/ 0 60000 65536"/>
                  <a:gd name="T13" fmla="*/ 0 60000 65536"/>
                  <a:gd name="T14" fmla="*/ 0 60000 65536"/>
                  <a:gd name="T15" fmla="*/ 0 w 805"/>
                  <a:gd name="T16" fmla="*/ 0 h 529"/>
                  <a:gd name="T17" fmla="*/ 805 w 805"/>
                  <a:gd name="T18" fmla="*/ 529 h 529"/>
                </a:gdLst>
                <a:ahLst/>
                <a:cxnLst>
                  <a:cxn ang="T10">
                    <a:pos x="T0" y="T1"/>
                  </a:cxn>
                  <a:cxn ang="T11">
                    <a:pos x="T2" y="T3"/>
                  </a:cxn>
                  <a:cxn ang="T12">
                    <a:pos x="T4" y="T5"/>
                  </a:cxn>
                  <a:cxn ang="T13">
                    <a:pos x="T6" y="T7"/>
                  </a:cxn>
                  <a:cxn ang="T14">
                    <a:pos x="T8" y="T9"/>
                  </a:cxn>
                </a:cxnLst>
                <a:rect l="T15" t="T16" r="T17" b="T18"/>
                <a:pathLst>
                  <a:path w="805" h="529">
                    <a:moveTo>
                      <a:pt x="66" y="0"/>
                    </a:moveTo>
                    <a:lnTo>
                      <a:pt x="0" y="529"/>
                    </a:lnTo>
                    <a:lnTo>
                      <a:pt x="805" y="529"/>
                    </a:lnTo>
                    <a:lnTo>
                      <a:pt x="775" y="6"/>
                    </a:lnTo>
                    <a:lnTo>
                      <a:pt x="66" y="0"/>
                    </a:lnTo>
                    <a:close/>
                  </a:path>
                </a:pathLst>
              </a:custGeom>
              <a:solidFill>
                <a:srgbClr val="005F5F"/>
              </a:solidFill>
              <a:ln w="9525">
                <a:noFill/>
                <a:round/>
                <a:headEnd/>
                <a:tailEnd/>
              </a:ln>
            </p:spPr>
            <p:txBody>
              <a:bodyPr/>
              <a:lstStyle/>
              <a:p>
                <a:endParaRPr lang="en-US"/>
              </a:p>
            </p:txBody>
          </p:sp>
          <p:grpSp>
            <p:nvGrpSpPr>
              <p:cNvPr id="5" name="Group 20"/>
              <p:cNvGrpSpPr>
                <a:grpSpLocks/>
              </p:cNvGrpSpPr>
              <p:nvPr/>
            </p:nvGrpSpPr>
            <p:grpSpPr bwMode="auto">
              <a:xfrm>
                <a:off x="3210" y="1068"/>
                <a:ext cx="945" cy="1675"/>
                <a:chOff x="3210" y="1068"/>
                <a:chExt cx="945" cy="1675"/>
              </a:xfrm>
            </p:grpSpPr>
            <p:grpSp>
              <p:nvGrpSpPr>
                <p:cNvPr id="6" name="Group 21"/>
                <p:cNvGrpSpPr>
                  <a:grpSpLocks/>
                </p:cNvGrpSpPr>
                <p:nvPr/>
              </p:nvGrpSpPr>
              <p:grpSpPr bwMode="auto">
                <a:xfrm>
                  <a:off x="3546" y="1590"/>
                  <a:ext cx="352" cy="405"/>
                  <a:chOff x="3546" y="1590"/>
                  <a:chExt cx="352" cy="405"/>
                </a:xfrm>
              </p:grpSpPr>
              <p:sp>
                <p:nvSpPr>
                  <p:cNvPr id="31859" name="Freeform 22"/>
                  <p:cNvSpPr>
                    <a:spLocks/>
                  </p:cNvSpPr>
                  <p:nvPr/>
                </p:nvSpPr>
                <p:spPr bwMode="auto">
                  <a:xfrm>
                    <a:off x="3546" y="1590"/>
                    <a:ext cx="352" cy="405"/>
                  </a:xfrm>
                  <a:custGeom>
                    <a:avLst/>
                    <a:gdLst>
                      <a:gd name="T0" fmla="*/ 65 w 352"/>
                      <a:gd name="T1" fmla="*/ 0 h 405"/>
                      <a:gd name="T2" fmla="*/ 46 w 352"/>
                      <a:gd name="T3" fmla="*/ 108 h 405"/>
                      <a:gd name="T4" fmla="*/ 36 w 352"/>
                      <a:gd name="T5" fmla="*/ 118 h 405"/>
                      <a:gd name="T6" fmla="*/ 19 w 352"/>
                      <a:gd name="T7" fmla="*/ 129 h 405"/>
                      <a:gd name="T8" fmla="*/ 0 w 352"/>
                      <a:gd name="T9" fmla="*/ 135 h 405"/>
                      <a:gd name="T10" fmla="*/ 22 w 352"/>
                      <a:gd name="T11" fmla="*/ 240 h 405"/>
                      <a:gd name="T12" fmla="*/ 31 w 352"/>
                      <a:gd name="T13" fmla="*/ 291 h 405"/>
                      <a:gd name="T14" fmla="*/ 40 w 352"/>
                      <a:gd name="T15" fmla="*/ 322 h 405"/>
                      <a:gd name="T16" fmla="*/ 53 w 352"/>
                      <a:gd name="T17" fmla="*/ 349 h 405"/>
                      <a:gd name="T18" fmla="*/ 79 w 352"/>
                      <a:gd name="T19" fmla="*/ 366 h 405"/>
                      <a:gd name="T20" fmla="*/ 121 w 352"/>
                      <a:gd name="T21" fmla="*/ 384 h 405"/>
                      <a:gd name="T22" fmla="*/ 172 w 352"/>
                      <a:gd name="T23" fmla="*/ 400 h 405"/>
                      <a:gd name="T24" fmla="*/ 209 w 352"/>
                      <a:gd name="T25" fmla="*/ 405 h 405"/>
                      <a:gd name="T26" fmla="*/ 242 w 352"/>
                      <a:gd name="T27" fmla="*/ 400 h 405"/>
                      <a:gd name="T28" fmla="*/ 281 w 352"/>
                      <a:gd name="T29" fmla="*/ 390 h 405"/>
                      <a:gd name="T30" fmla="*/ 307 w 352"/>
                      <a:gd name="T31" fmla="*/ 373 h 405"/>
                      <a:gd name="T32" fmla="*/ 343 w 352"/>
                      <a:gd name="T33" fmla="*/ 324 h 405"/>
                      <a:gd name="T34" fmla="*/ 352 w 352"/>
                      <a:gd name="T35" fmla="*/ 280 h 405"/>
                      <a:gd name="T36" fmla="*/ 347 w 352"/>
                      <a:gd name="T37" fmla="*/ 219 h 405"/>
                      <a:gd name="T38" fmla="*/ 334 w 352"/>
                      <a:gd name="T39" fmla="*/ 196 h 405"/>
                      <a:gd name="T40" fmla="*/ 293 w 352"/>
                      <a:gd name="T41" fmla="*/ 154 h 405"/>
                      <a:gd name="T42" fmla="*/ 280 w 352"/>
                      <a:gd name="T43" fmla="*/ 141 h 405"/>
                      <a:gd name="T44" fmla="*/ 278 w 352"/>
                      <a:gd name="T45" fmla="*/ 82 h 405"/>
                      <a:gd name="T46" fmla="*/ 286 w 352"/>
                      <a:gd name="T47" fmla="*/ 42 h 405"/>
                      <a:gd name="T48" fmla="*/ 65 w 352"/>
                      <a:gd name="T49" fmla="*/ 0 h 405"/>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352"/>
                      <a:gd name="T76" fmla="*/ 0 h 405"/>
                      <a:gd name="T77" fmla="*/ 352 w 352"/>
                      <a:gd name="T78" fmla="*/ 405 h 405"/>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352" h="405">
                        <a:moveTo>
                          <a:pt x="65" y="0"/>
                        </a:moveTo>
                        <a:lnTo>
                          <a:pt x="46" y="108"/>
                        </a:lnTo>
                        <a:lnTo>
                          <a:pt x="36" y="118"/>
                        </a:lnTo>
                        <a:lnTo>
                          <a:pt x="19" y="129"/>
                        </a:lnTo>
                        <a:lnTo>
                          <a:pt x="0" y="135"/>
                        </a:lnTo>
                        <a:lnTo>
                          <a:pt x="22" y="240"/>
                        </a:lnTo>
                        <a:lnTo>
                          <a:pt x="31" y="291"/>
                        </a:lnTo>
                        <a:lnTo>
                          <a:pt x="40" y="322"/>
                        </a:lnTo>
                        <a:lnTo>
                          <a:pt x="53" y="349"/>
                        </a:lnTo>
                        <a:lnTo>
                          <a:pt x="79" y="366"/>
                        </a:lnTo>
                        <a:lnTo>
                          <a:pt x="121" y="384"/>
                        </a:lnTo>
                        <a:lnTo>
                          <a:pt x="172" y="400"/>
                        </a:lnTo>
                        <a:lnTo>
                          <a:pt x="209" y="405"/>
                        </a:lnTo>
                        <a:lnTo>
                          <a:pt x="242" y="400"/>
                        </a:lnTo>
                        <a:lnTo>
                          <a:pt x="281" y="390"/>
                        </a:lnTo>
                        <a:lnTo>
                          <a:pt x="307" y="373"/>
                        </a:lnTo>
                        <a:lnTo>
                          <a:pt x="343" y="324"/>
                        </a:lnTo>
                        <a:lnTo>
                          <a:pt x="352" y="280"/>
                        </a:lnTo>
                        <a:lnTo>
                          <a:pt x="347" y="219"/>
                        </a:lnTo>
                        <a:lnTo>
                          <a:pt x="334" y="196"/>
                        </a:lnTo>
                        <a:lnTo>
                          <a:pt x="293" y="154"/>
                        </a:lnTo>
                        <a:lnTo>
                          <a:pt x="280" y="141"/>
                        </a:lnTo>
                        <a:lnTo>
                          <a:pt x="278" y="82"/>
                        </a:lnTo>
                        <a:lnTo>
                          <a:pt x="286" y="42"/>
                        </a:lnTo>
                        <a:lnTo>
                          <a:pt x="65" y="0"/>
                        </a:lnTo>
                        <a:close/>
                      </a:path>
                    </a:pathLst>
                  </a:custGeom>
                  <a:solidFill>
                    <a:srgbClr val="FF9F7F"/>
                  </a:solidFill>
                  <a:ln w="9525">
                    <a:noFill/>
                    <a:round/>
                    <a:headEnd/>
                    <a:tailEnd/>
                  </a:ln>
                </p:spPr>
                <p:txBody>
                  <a:bodyPr/>
                  <a:lstStyle/>
                  <a:p>
                    <a:endParaRPr lang="en-US"/>
                  </a:p>
                </p:txBody>
              </p:sp>
              <p:sp>
                <p:nvSpPr>
                  <p:cNvPr id="31860" name="Freeform 23"/>
                  <p:cNvSpPr>
                    <a:spLocks/>
                  </p:cNvSpPr>
                  <p:nvPr/>
                </p:nvSpPr>
                <p:spPr bwMode="auto">
                  <a:xfrm>
                    <a:off x="3547" y="1590"/>
                    <a:ext cx="286" cy="349"/>
                  </a:xfrm>
                  <a:custGeom>
                    <a:avLst/>
                    <a:gdLst>
                      <a:gd name="T0" fmla="*/ 65 w 286"/>
                      <a:gd name="T1" fmla="*/ 0 h 349"/>
                      <a:gd name="T2" fmla="*/ 46 w 286"/>
                      <a:gd name="T3" fmla="*/ 108 h 349"/>
                      <a:gd name="T4" fmla="*/ 36 w 286"/>
                      <a:gd name="T5" fmla="*/ 118 h 349"/>
                      <a:gd name="T6" fmla="*/ 19 w 286"/>
                      <a:gd name="T7" fmla="*/ 129 h 349"/>
                      <a:gd name="T8" fmla="*/ 0 w 286"/>
                      <a:gd name="T9" fmla="*/ 135 h 349"/>
                      <a:gd name="T10" fmla="*/ 22 w 286"/>
                      <a:gd name="T11" fmla="*/ 240 h 349"/>
                      <a:gd name="T12" fmla="*/ 31 w 286"/>
                      <a:gd name="T13" fmla="*/ 291 h 349"/>
                      <a:gd name="T14" fmla="*/ 40 w 286"/>
                      <a:gd name="T15" fmla="*/ 322 h 349"/>
                      <a:gd name="T16" fmla="*/ 53 w 286"/>
                      <a:gd name="T17" fmla="*/ 349 h 349"/>
                      <a:gd name="T18" fmla="*/ 56 w 286"/>
                      <a:gd name="T19" fmla="*/ 326 h 349"/>
                      <a:gd name="T20" fmla="*/ 56 w 286"/>
                      <a:gd name="T21" fmla="*/ 306 h 349"/>
                      <a:gd name="T22" fmla="*/ 63 w 286"/>
                      <a:gd name="T23" fmla="*/ 287 h 349"/>
                      <a:gd name="T24" fmla="*/ 65 w 286"/>
                      <a:gd name="T25" fmla="*/ 273 h 349"/>
                      <a:gd name="T26" fmla="*/ 70 w 286"/>
                      <a:gd name="T27" fmla="*/ 247 h 349"/>
                      <a:gd name="T28" fmla="*/ 73 w 286"/>
                      <a:gd name="T29" fmla="*/ 227 h 349"/>
                      <a:gd name="T30" fmla="*/ 82 w 286"/>
                      <a:gd name="T31" fmla="*/ 196 h 349"/>
                      <a:gd name="T32" fmla="*/ 93 w 286"/>
                      <a:gd name="T33" fmla="*/ 176 h 349"/>
                      <a:gd name="T34" fmla="*/ 110 w 286"/>
                      <a:gd name="T35" fmla="*/ 160 h 349"/>
                      <a:gd name="T36" fmla="*/ 127 w 286"/>
                      <a:gd name="T37" fmla="*/ 145 h 349"/>
                      <a:gd name="T38" fmla="*/ 148 w 286"/>
                      <a:gd name="T39" fmla="*/ 126 h 349"/>
                      <a:gd name="T40" fmla="*/ 176 w 286"/>
                      <a:gd name="T41" fmla="*/ 109 h 349"/>
                      <a:gd name="T42" fmla="*/ 286 w 286"/>
                      <a:gd name="T43" fmla="*/ 42 h 349"/>
                      <a:gd name="T44" fmla="*/ 65 w 286"/>
                      <a:gd name="T45" fmla="*/ 0 h 349"/>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286"/>
                      <a:gd name="T70" fmla="*/ 0 h 349"/>
                      <a:gd name="T71" fmla="*/ 286 w 286"/>
                      <a:gd name="T72" fmla="*/ 349 h 349"/>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286" h="349">
                        <a:moveTo>
                          <a:pt x="65" y="0"/>
                        </a:moveTo>
                        <a:lnTo>
                          <a:pt x="46" y="108"/>
                        </a:lnTo>
                        <a:lnTo>
                          <a:pt x="36" y="118"/>
                        </a:lnTo>
                        <a:lnTo>
                          <a:pt x="19" y="129"/>
                        </a:lnTo>
                        <a:lnTo>
                          <a:pt x="0" y="135"/>
                        </a:lnTo>
                        <a:lnTo>
                          <a:pt x="22" y="240"/>
                        </a:lnTo>
                        <a:lnTo>
                          <a:pt x="31" y="291"/>
                        </a:lnTo>
                        <a:lnTo>
                          <a:pt x="40" y="322"/>
                        </a:lnTo>
                        <a:lnTo>
                          <a:pt x="53" y="349"/>
                        </a:lnTo>
                        <a:lnTo>
                          <a:pt x="56" y="326"/>
                        </a:lnTo>
                        <a:lnTo>
                          <a:pt x="56" y="306"/>
                        </a:lnTo>
                        <a:lnTo>
                          <a:pt x="63" y="287"/>
                        </a:lnTo>
                        <a:lnTo>
                          <a:pt x="65" y="273"/>
                        </a:lnTo>
                        <a:lnTo>
                          <a:pt x="70" y="247"/>
                        </a:lnTo>
                        <a:lnTo>
                          <a:pt x="73" y="227"/>
                        </a:lnTo>
                        <a:lnTo>
                          <a:pt x="82" y="196"/>
                        </a:lnTo>
                        <a:lnTo>
                          <a:pt x="93" y="176"/>
                        </a:lnTo>
                        <a:lnTo>
                          <a:pt x="110" y="160"/>
                        </a:lnTo>
                        <a:lnTo>
                          <a:pt x="127" y="145"/>
                        </a:lnTo>
                        <a:lnTo>
                          <a:pt x="148" y="126"/>
                        </a:lnTo>
                        <a:lnTo>
                          <a:pt x="176" y="109"/>
                        </a:lnTo>
                        <a:lnTo>
                          <a:pt x="286" y="42"/>
                        </a:lnTo>
                        <a:lnTo>
                          <a:pt x="65" y="0"/>
                        </a:lnTo>
                        <a:close/>
                      </a:path>
                    </a:pathLst>
                  </a:custGeom>
                  <a:solidFill>
                    <a:srgbClr val="FF7F3F"/>
                  </a:solidFill>
                  <a:ln w="9525">
                    <a:noFill/>
                    <a:round/>
                    <a:headEnd/>
                    <a:tailEnd/>
                  </a:ln>
                </p:spPr>
                <p:txBody>
                  <a:bodyPr/>
                  <a:lstStyle/>
                  <a:p>
                    <a:endParaRPr lang="en-US"/>
                  </a:p>
                </p:txBody>
              </p:sp>
              <p:sp>
                <p:nvSpPr>
                  <p:cNvPr id="31861" name="Freeform 24"/>
                  <p:cNvSpPr>
                    <a:spLocks/>
                  </p:cNvSpPr>
                  <p:nvPr/>
                </p:nvSpPr>
                <p:spPr bwMode="auto">
                  <a:xfrm>
                    <a:off x="3546" y="1590"/>
                    <a:ext cx="286" cy="291"/>
                  </a:xfrm>
                  <a:custGeom>
                    <a:avLst/>
                    <a:gdLst>
                      <a:gd name="T0" fmla="*/ 65 w 286"/>
                      <a:gd name="T1" fmla="*/ 0 h 291"/>
                      <a:gd name="T2" fmla="*/ 46 w 286"/>
                      <a:gd name="T3" fmla="*/ 108 h 291"/>
                      <a:gd name="T4" fmla="*/ 36 w 286"/>
                      <a:gd name="T5" fmla="*/ 118 h 291"/>
                      <a:gd name="T6" fmla="*/ 19 w 286"/>
                      <a:gd name="T7" fmla="*/ 129 h 291"/>
                      <a:gd name="T8" fmla="*/ 0 w 286"/>
                      <a:gd name="T9" fmla="*/ 135 h 291"/>
                      <a:gd name="T10" fmla="*/ 22 w 286"/>
                      <a:gd name="T11" fmla="*/ 240 h 291"/>
                      <a:gd name="T12" fmla="*/ 31 w 286"/>
                      <a:gd name="T13" fmla="*/ 291 h 291"/>
                      <a:gd name="T14" fmla="*/ 34 w 286"/>
                      <a:gd name="T15" fmla="*/ 264 h 291"/>
                      <a:gd name="T16" fmla="*/ 38 w 286"/>
                      <a:gd name="T17" fmla="*/ 237 h 291"/>
                      <a:gd name="T18" fmla="*/ 45 w 286"/>
                      <a:gd name="T19" fmla="*/ 213 h 291"/>
                      <a:gd name="T20" fmla="*/ 46 w 286"/>
                      <a:gd name="T21" fmla="*/ 193 h 291"/>
                      <a:gd name="T22" fmla="*/ 53 w 286"/>
                      <a:gd name="T23" fmla="*/ 175 h 291"/>
                      <a:gd name="T24" fmla="*/ 66 w 286"/>
                      <a:gd name="T25" fmla="*/ 157 h 291"/>
                      <a:gd name="T26" fmla="*/ 81 w 286"/>
                      <a:gd name="T27" fmla="*/ 146 h 291"/>
                      <a:gd name="T28" fmla="*/ 101 w 286"/>
                      <a:gd name="T29" fmla="*/ 138 h 291"/>
                      <a:gd name="T30" fmla="*/ 117 w 286"/>
                      <a:gd name="T31" fmla="*/ 130 h 291"/>
                      <a:gd name="T32" fmla="*/ 145 w 286"/>
                      <a:gd name="T33" fmla="*/ 115 h 291"/>
                      <a:gd name="T34" fmla="*/ 170 w 286"/>
                      <a:gd name="T35" fmla="*/ 103 h 291"/>
                      <a:gd name="T36" fmla="*/ 286 w 286"/>
                      <a:gd name="T37" fmla="*/ 42 h 291"/>
                      <a:gd name="T38" fmla="*/ 65 w 286"/>
                      <a:gd name="T39" fmla="*/ 0 h 291"/>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286"/>
                      <a:gd name="T61" fmla="*/ 0 h 291"/>
                      <a:gd name="T62" fmla="*/ 286 w 286"/>
                      <a:gd name="T63" fmla="*/ 291 h 291"/>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286" h="291">
                        <a:moveTo>
                          <a:pt x="65" y="0"/>
                        </a:moveTo>
                        <a:lnTo>
                          <a:pt x="46" y="108"/>
                        </a:lnTo>
                        <a:lnTo>
                          <a:pt x="36" y="118"/>
                        </a:lnTo>
                        <a:lnTo>
                          <a:pt x="19" y="129"/>
                        </a:lnTo>
                        <a:lnTo>
                          <a:pt x="0" y="135"/>
                        </a:lnTo>
                        <a:lnTo>
                          <a:pt x="22" y="240"/>
                        </a:lnTo>
                        <a:lnTo>
                          <a:pt x="31" y="291"/>
                        </a:lnTo>
                        <a:lnTo>
                          <a:pt x="34" y="264"/>
                        </a:lnTo>
                        <a:lnTo>
                          <a:pt x="38" y="237"/>
                        </a:lnTo>
                        <a:lnTo>
                          <a:pt x="45" y="213"/>
                        </a:lnTo>
                        <a:lnTo>
                          <a:pt x="46" y="193"/>
                        </a:lnTo>
                        <a:lnTo>
                          <a:pt x="53" y="175"/>
                        </a:lnTo>
                        <a:lnTo>
                          <a:pt x="66" y="157"/>
                        </a:lnTo>
                        <a:lnTo>
                          <a:pt x="81" y="146"/>
                        </a:lnTo>
                        <a:lnTo>
                          <a:pt x="101" y="138"/>
                        </a:lnTo>
                        <a:lnTo>
                          <a:pt x="117" y="130"/>
                        </a:lnTo>
                        <a:lnTo>
                          <a:pt x="145" y="115"/>
                        </a:lnTo>
                        <a:lnTo>
                          <a:pt x="170" y="103"/>
                        </a:lnTo>
                        <a:lnTo>
                          <a:pt x="286" y="42"/>
                        </a:lnTo>
                        <a:lnTo>
                          <a:pt x="65" y="0"/>
                        </a:lnTo>
                        <a:close/>
                      </a:path>
                    </a:pathLst>
                  </a:custGeom>
                  <a:solidFill>
                    <a:srgbClr val="FF9F1F"/>
                  </a:solidFill>
                  <a:ln w="9525">
                    <a:noFill/>
                    <a:round/>
                    <a:headEnd/>
                    <a:tailEnd/>
                  </a:ln>
                </p:spPr>
                <p:txBody>
                  <a:bodyPr/>
                  <a:lstStyle/>
                  <a:p>
                    <a:endParaRPr lang="en-US"/>
                  </a:p>
                </p:txBody>
              </p:sp>
            </p:grpSp>
            <p:grpSp>
              <p:nvGrpSpPr>
                <p:cNvPr id="7" name="Group 25"/>
                <p:cNvGrpSpPr>
                  <a:grpSpLocks/>
                </p:cNvGrpSpPr>
                <p:nvPr/>
              </p:nvGrpSpPr>
              <p:grpSpPr bwMode="auto">
                <a:xfrm>
                  <a:off x="3500" y="1068"/>
                  <a:ext cx="545" cy="621"/>
                  <a:chOff x="3500" y="1068"/>
                  <a:chExt cx="545" cy="621"/>
                </a:xfrm>
              </p:grpSpPr>
              <p:grpSp>
                <p:nvGrpSpPr>
                  <p:cNvPr id="8" name="Group 26"/>
                  <p:cNvGrpSpPr>
                    <a:grpSpLocks/>
                  </p:cNvGrpSpPr>
                  <p:nvPr/>
                </p:nvGrpSpPr>
                <p:grpSpPr bwMode="auto">
                  <a:xfrm>
                    <a:off x="3536" y="1165"/>
                    <a:ext cx="396" cy="524"/>
                    <a:chOff x="3536" y="1165"/>
                    <a:chExt cx="396" cy="524"/>
                  </a:xfrm>
                </p:grpSpPr>
                <p:grpSp>
                  <p:nvGrpSpPr>
                    <p:cNvPr id="9" name="Group 27"/>
                    <p:cNvGrpSpPr>
                      <a:grpSpLocks/>
                    </p:cNvGrpSpPr>
                    <p:nvPr/>
                  </p:nvGrpSpPr>
                  <p:grpSpPr bwMode="auto">
                    <a:xfrm>
                      <a:off x="3536" y="1165"/>
                      <a:ext cx="396" cy="524"/>
                      <a:chOff x="3536" y="1165"/>
                      <a:chExt cx="396" cy="524"/>
                    </a:xfrm>
                  </p:grpSpPr>
                  <p:sp>
                    <p:nvSpPr>
                      <p:cNvPr id="31856" name="Freeform 28"/>
                      <p:cNvSpPr>
                        <a:spLocks/>
                      </p:cNvSpPr>
                      <p:nvPr/>
                    </p:nvSpPr>
                    <p:spPr bwMode="auto">
                      <a:xfrm>
                        <a:off x="3615" y="1603"/>
                        <a:ext cx="208" cy="85"/>
                      </a:xfrm>
                      <a:custGeom>
                        <a:avLst/>
                        <a:gdLst>
                          <a:gd name="T0" fmla="*/ 0 w 208"/>
                          <a:gd name="T1" fmla="*/ 0 h 85"/>
                          <a:gd name="T2" fmla="*/ 4 w 208"/>
                          <a:gd name="T3" fmla="*/ 14 h 85"/>
                          <a:gd name="T4" fmla="*/ 10 w 208"/>
                          <a:gd name="T5" fmla="*/ 25 h 85"/>
                          <a:gd name="T6" fmla="*/ 17 w 208"/>
                          <a:gd name="T7" fmla="*/ 35 h 85"/>
                          <a:gd name="T8" fmla="*/ 29 w 208"/>
                          <a:gd name="T9" fmla="*/ 48 h 85"/>
                          <a:gd name="T10" fmla="*/ 41 w 208"/>
                          <a:gd name="T11" fmla="*/ 57 h 85"/>
                          <a:gd name="T12" fmla="*/ 55 w 208"/>
                          <a:gd name="T13" fmla="*/ 66 h 85"/>
                          <a:gd name="T14" fmla="*/ 72 w 208"/>
                          <a:gd name="T15" fmla="*/ 75 h 85"/>
                          <a:gd name="T16" fmla="*/ 87 w 208"/>
                          <a:gd name="T17" fmla="*/ 79 h 85"/>
                          <a:gd name="T18" fmla="*/ 109 w 208"/>
                          <a:gd name="T19" fmla="*/ 84 h 85"/>
                          <a:gd name="T20" fmla="*/ 126 w 208"/>
                          <a:gd name="T21" fmla="*/ 85 h 85"/>
                          <a:gd name="T22" fmla="*/ 154 w 208"/>
                          <a:gd name="T23" fmla="*/ 84 h 85"/>
                          <a:gd name="T24" fmla="*/ 169 w 208"/>
                          <a:gd name="T25" fmla="*/ 80 h 85"/>
                          <a:gd name="T26" fmla="*/ 181 w 208"/>
                          <a:gd name="T27" fmla="*/ 75 h 85"/>
                          <a:gd name="T28" fmla="*/ 193 w 208"/>
                          <a:gd name="T29" fmla="*/ 66 h 85"/>
                          <a:gd name="T30" fmla="*/ 208 w 208"/>
                          <a:gd name="T31" fmla="*/ 51 h 85"/>
                          <a:gd name="T32" fmla="*/ 0 w 208"/>
                          <a:gd name="T33" fmla="*/ 0 h 85"/>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08"/>
                          <a:gd name="T52" fmla="*/ 0 h 85"/>
                          <a:gd name="T53" fmla="*/ 208 w 208"/>
                          <a:gd name="T54" fmla="*/ 85 h 85"/>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08" h="85">
                            <a:moveTo>
                              <a:pt x="0" y="0"/>
                            </a:moveTo>
                            <a:lnTo>
                              <a:pt x="4" y="14"/>
                            </a:lnTo>
                            <a:lnTo>
                              <a:pt x="10" y="25"/>
                            </a:lnTo>
                            <a:lnTo>
                              <a:pt x="17" y="35"/>
                            </a:lnTo>
                            <a:lnTo>
                              <a:pt x="29" y="48"/>
                            </a:lnTo>
                            <a:lnTo>
                              <a:pt x="41" y="57"/>
                            </a:lnTo>
                            <a:lnTo>
                              <a:pt x="55" y="66"/>
                            </a:lnTo>
                            <a:lnTo>
                              <a:pt x="72" y="75"/>
                            </a:lnTo>
                            <a:lnTo>
                              <a:pt x="87" y="79"/>
                            </a:lnTo>
                            <a:lnTo>
                              <a:pt x="109" y="84"/>
                            </a:lnTo>
                            <a:lnTo>
                              <a:pt x="126" y="85"/>
                            </a:lnTo>
                            <a:lnTo>
                              <a:pt x="154" y="84"/>
                            </a:lnTo>
                            <a:lnTo>
                              <a:pt x="169" y="80"/>
                            </a:lnTo>
                            <a:lnTo>
                              <a:pt x="181" y="75"/>
                            </a:lnTo>
                            <a:lnTo>
                              <a:pt x="193" y="66"/>
                            </a:lnTo>
                            <a:lnTo>
                              <a:pt x="208" y="51"/>
                            </a:lnTo>
                            <a:lnTo>
                              <a:pt x="0" y="0"/>
                            </a:lnTo>
                            <a:close/>
                          </a:path>
                        </a:pathLst>
                      </a:custGeom>
                      <a:solidFill>
                        <a:srgbClr val="7F3F00"/>
                      </a:solidFill>
                      <a:ln w="12700">
                        <a:solidFill>
                          <a:srgbClr val="7F3F00"/>
                        </a:solidFill>
                        <a:round/>
                        <a:headEnd/>
                        <a:tailEnd/>
                      </a:ln>
                    </p:spPr>
                    <p:txBody>
                      <a:bodyPr/>
                      <a:lstStyle/>
                      <a:p>
                        <a:endParaRPr lang="en-US"/>
                      </a:p>
                    </p:txBody>
                  </p:sp>
                  <p:sp>
                    <p:nvSpPr>
                      <p:cNvPr id="31857" name="Freeform 29"/>
                      <p:cNvSpPr>
                        <a:spLocks/>
                      </p:cNvSpPr>
                      <p:nvPr/>
                    </p:nvSpPr>
                    <p:spPr bwMode="auto">
                      <a:xfrm>
                        <a:off x="3536" y="1165"/>
                        <a:ext cx="396" cy="523"/>
                      </a:xfrm>
                      <a:custGeom>
                        <a:avLst/>
                        <a:gdLst>
                          <a:gd name="T0" fmla="*/ 294 w 396"/>
                          <a:gd name="T1" fmla="*/ 479 h 523"/>
                          <a:gd name="T2" fmla="*/ 304 w 396"/>
                          <a:gd name="T3" fmla="*/ 464 h 523"/>
                          <a:gd name="T4" fmla="*/ 313 w 396"/>
                          <a:gd name="T5" fmla="*/ 448 h 523"/>
                          <a:gd name="T6" fmla="*/ 334 w 396"/>
                          <a:gd name="T7" fmla="*/ 404 h 523"/>
                          <a:gd name="T8" fmla="*/ 362 w 396"/>
                          <a:gd name="T9" fmla="*/ 335 h 523"/>
                          <a:gd name="T10" fmla="*/ 377 w 396"/>
                          <a:gd name="T11" fmla="*/ 280 h 523"/>
                          <a:gd name="T12" fmla="*/ 386 w 396"/>
                          <a:gd name="T13" fmla="*/ 230 h 523"/>
                          <a:gd name="T14" fmla="*/ 396 w 396"/>
                          <a:gd name="T15" fmla="*/ 160 h 523"/>
                          <a:gd name="T16" fmla="*/ 393 w 396"/>
                          <a:gd name="T17" fmla="*/ 97 h 523"/>
                          <a:gd name="T18" fmla="*/ 380 w 396"/>
                          <a:gd name="T19" fmla="*/ 62 h 523"/>
                          <a:gd name="T20" fmla="*/ 351 w 396"/>
                          <a:gd name="T21" fmla="*/ 35 h 523"/>
                          <a:gd name="T22" fmla="*/ 308 w 396"/>
                          <a:gd name="T23" fmla="*/ 12 h 523"/>
                          <a:gd name="T24" fmla="*/ 266 w 396"/>
                          <a:gd name="T25" fmla="*/ 3 h 523"/>
                          <a:gd name="T26" fmla="*/ 225 w 396"/>
                          <a:gd name="T27" fmla="*/ 0 h 523"/>
                          <a:gd name="T28" fmla="*/ 185 w 396"/>
                          <a:gd name="T29" fmla="*/ 4 h 523"/>
                          <a:gd name="T30" fmla="*/ 146 w 396"/>
                          <a:gd name="T31" fmla="*/ 10 h 523"/>
                          <a:gd name="T32" fmla="*/ 118 w 396"/>
                          <a:gd name="T33" fmla="*/ 20 h 523"/>
                          <a:gd name="T34" fmla="*/ 91 w 396"/>
                          <a:gd name="T35" fmla="*/ 39 h 523"/>
                          <a:gd name="T36" fmla="*/ 69 w 396"/>
                          <a:gd name="T37" fmla="*/ 64 h 523"/>
                          <a:gd name="T38" fmla="*/ 50 w 396"/>
                          <a:gd name="T39" fmla="*/ 98 h 523"/>
                          <a:gd name="T40" fmla="*/ 38 w 396"/>
                          <a:gd name="T41" fmla="*/ 130 h 523"/>
                          <a:gd name="T42" fmla="*/ 28 w 396"/>
                          <a:gd name="T43" fmla="*/ 164 h 523"/>
                          <a:gd name="T44" fmla="*/ 26 w 396"/>
                          <a:gd name="T45" fmla="*/ 204 h 523"/>
                          <a:gd name="T46" fmla="*/ 23 w 396"/>
                          <a:gd name="T47" fmla="*/ 229 h 523"/>
                          <a:gd name="T48" fmla="*/ 25 w 396"/>
                          <a:gd name="T49" fmla="*/ 247 h 523"/>
                          <a:gd name="T50" fmla="*/ 11 w 396"/>
                          <a:gd name="T51" fmla="*/ 249 h 523"/>
                          <a:gd name="T52" fmla="*/ 2 w 396"/>
                          <a:gd name="T53" fmla="*/ 258 h 523"/>
                          <a:gd name="T54" fmla="*/ 0 w 396"/>
                          <a:gd name="T55" fmla="*/ 268 h 523"/>
                          <a:gd name="T56" fmla="*/ 8 w 396"/>
                          <a:gd name="T57" fmla="*/ 291 h 523"/>
                          <a:gd name="T58" fmla="*/ 19 w 396"/>
                          <a:gd name="T59" fmla="*/ 302 h 523"/>
                          <a:gd name="T60" fmla="*/ 28 w 396"/>
                          <a:gd name="T61" fmla="*/ 317 h 523"/>
                          <a:gd name="T62" fmla="*/ 42 w 396"/>
                          <a:gd name="T63" fmla="*/ 327 h 523"/>
                          <a:gd name="T64" fmla="*/ 60 w 396"/>
                          <a:gd name="T65" fmla="*/ 327 h 523"/>
                          <a:gd name="T66" fmla="*/ 56 w 396"/>
                          <a:gd name="T67" fmla="*/ 355 h 523"/>
                          <a:gd name="T68" fmla="*/ 62 w 396"/>
                          <a:gd name="T69" fmla="*/ 386 h 523"/>
                          <a:gd name="T70" fmla="*/ 71 w 396"/>
                          <a:gd name="T71" fmla="*/ 415 h 523"/>
                          <a:gd name="T72" fmla="*/ 77 w 396"/>
                          <a:gd name="T73" fmla="*/ 437 h 523"/>
                          <a:gd name="T74" fmla="*/ 84 w 396"/>
                          <a:gd name="T75" fmla="*/ 453 h 523"/>
                          <a:gd name="T76" fmla="*/ 92 w 396"/>
                          <a:gd name="T77" fmla="*/ 465 h 523"/>
                          <a:gd name="T78" fmla="*/ 102 w 396"/>
                          <a:gd name="T79" fmla="*/ 477 h 523"/>
                          <a:gd name="T80" fmla="*/ 113 w 396"/>
                          <a:gd name="T81" fmla="*/ 490 h 523"/>
                          <a:gd name="T82" fmla="*/ 129 w 396"/>
                          <a:gd name="T83" fmla="*/ 501 h 523"/>
                          <a:gd name="T84" fmla="*/ 142 w 396"/>
                          <a:gd name="T85" fmla="*/ 508 h 523"/>
                          <a:gd name="T86" fmla="*/ 156 w 396"/>
                          <a:gd name="T87" fmla="*/ 514 h 523"/>
                          <a:gd name="T88" fmla="*/ 170 w 396"/>
                          <a:gd name="T89" fmla="*/ 517 h 523"/>
                          <a:gd name="T90" fmla="*/ 184 w 396"/>
                          <a:gd name="T91" fmla="*/ 520 h 523"/>
                          <a:gd name="T92" fmla="*/ 200 w 396"/>
                          <a:gd name="T93" fmla="*/ 522 h 523"/>
                          <a:gd name="T94" fmla="*/ 217 w 396"/>
                          <a:gd name="T95" fmla="*/ 523 h 523"/>
                          <a:gd name="T96" fmla="*/ 236 w 396"/>
                          <a:gd name="T97" fmla="*/ 521 h 523"/>
                          <a:gd name="T98" fmla="*/ 253 w 396"/>
                          <a:gd name="T99" fmla="*/ 516 h 523"/>
                          <a:gd name="T100" fmla="*/ 266 w 396"/>
                          <a:gd name="T101" fmla="*/ 509 h 523"/>
                          <a:gd name="T102" fmla="*/ 281 w 396"/>
                          <a:gd name="T103" fmla="*/ 495 h 523"/>
                          <a:gd name="T104" fmla="*/ 294 w 396"/>
                          <a:gd name="T105" fmla="*/ 479 h 523"/>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396"/>
                          <a:gd name="T160" fmla="*/ 0 h 523"/>
                          <a:gd name="T161" fmla="*/ 396 w 396"/>
                          <a:gd name="T162" fmla="*/ 523 h 523"/>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396" h="523">
                            <a:moveTo>
                              <a:pt x="294" y="479"/>
                            </a:moveTo>
                            <a:lnTo>
                              <a:pt x="304" y="464"/>
                            </a:lnTo>
                            <a:lnTo>
                              <a:pt x="313" y="448"/>
                            </a:lnTo>
                            <a:lnTo>
                              <a:pt x="334" y="404"/>
                            </a:lnTo>
                            <a:lnTo>
                              <a:pt x="362" y="335"/>
                            </a:lnTo>
                            <a:lnTo>
                              <a:pt x="377" y="280"/>
                            </a:lnTo>
                            <a:lnTo>
                              <a:pt x="386" y="230"/>
                            </a:lnTo>
                            <a:lnTo>
                              <a:pt x="396" y="160"/>
                            </a:lnTo>
                            <a:lnTo>
                              <a:pt x="393" y="97"/>
                            </a:lnTo>
                            <a:lnTo>
                              <a:pt x="380" y="62"/>
                            </a:lnTo>
                            <a:lnTo>
                              <a:pt x="351" y="35"/>
                            </a:lnTo>
                            <a:lnTo>
                              <a:pt x="308" y="12"/>
                            </a:lnTo>
                            <a:lnTo>
                              <a:pt x="266" y="3"/>
                            </a:lnTo>
                            <a:lnTo>
                              <a:pt x="225" y="0"/>
                            </a:lnTo>
                            <a:lnTo>
                              <a:pt x="185" y="4"/>
                            </a:lnTo>
                            <a:lnTo>
                              <a:pt x="146" y="10"/>
                            </a:lnTo>
                            <a:lnTo>
                              <a:pt x="118" y="20"/>
                            </a:lnTo>
                            <a:lnTo>
                              <a:pt x="91" y="39"/>
                            </a:lnTo>
                            <a:lnTo>
                              <a:pt x="69" y="64"/>
                            </a:lnTo>
                            <a:lnTo>
                              <a:pt x="50" y="98"/>
                            </a:lnTo>
                            <a:lnTo>
                              <a:pt x="38" y="130"/>
                            </a:lnTo>
                            <a:lnTo>
                              <a:pt x="28" y="164"/>
                            </a:lnTo>
                            <a:lnTo>
                              <a:pt x="26" y="204"/>
                            </a:lnTo>
                            <a:lnTo>
                              <a:pt x="23" y="229"/>
                            </a:lnTo>
                            <a:lnTo>
                              <a:pt x="25" y="247"/>
                            </a:lnTo>
                            <a:lnTo>
                              <a:pt x="11" y="249"/>
                            </a:lnTo>
                            <a:lnTo>
                              <a:pt x="2" y="258"/>
                            </a:lnTo>
                            <a:lnTo>
                              <a:pt x="0" y="268"/>
                            </a:lnTo>
                            <a:lnTo>
                              <a:pt x="8" y="291"/>
                            </a:lnTo>
                            <a:lnTo>
                              <a:pt x="19" y="302"/>
                            </a:lnTo>
                            <a:lnTo>
                              <a:pt x="28" y="317"/>
                            </a:lnTo>
                            <a:lnTo>
                              <a:pt x="42" y="327"/>
                            </a:lnTo>
                            <a:lnTo>
                              <a:pt x="60" y="327"/>
                            </a:lnTo>
                            <a:lnTo>
                              <a:pt x="56" y="355"/>
                            </a:lnTo>
                            <a:lnTo>
                              <a:pt x="62" y="386"/>
                            </a:lnTo>
                            <a:lnTo>
                              <a:pt x="71" y="415"/>
                            </a:lnTo>
                            <a:lnTo>
                              <a:pt x="77" y="437"/>
                            </a:lnTo>
                            <a:lnTo>
                              <a:pt x="84" y="453"/>
                            </a:lnTo>
                            <a:lnTo>
                              <a:pt x="92" y="465"/>
                            </a:lnTo>
                            <a:lnTo>
                              <a:pt x="102" y="477"/>
                            </a:lnTo>
                            <a:lnTo>
                              <a:pt x="113" y="490"/>
                            </a:lnTo>
                            <a:lnTo>
                              <a:pt x="129" y="501"/>
                            </a:lnTo>
                            <a:lnTo>
                              <a:pt x="142" y="508"/>
                            </a:lnTo>
                            <a:lnTo>
                              <a:pt x="156" y="514"/>
                            </a:lnTo>
                            <a:lnTo>
                              <a:pt x="170" y="517"/>
                            </a:lnTo>
                            <a:lnTo>
                              <a:pt x="184" y="520"/>
                            </a:lnTo>
                            <a:lnTo>
                              <a:pt x="200" y="522"/>
                            </a:lnTo>
                            <a:lnTo>
                              <a:pt x="217" y="523"/>
                            </a:lnTo>
                            <a:lnTo>
                              <a:pt x="236" y="521"/>
                            </a:lnTo>
                            <a:lnTo>
                              <a:pt x="253" y="516"/>
                            </a:lnTo>
                            <a:lnTo>
                              <a:pt x="266" y="509"/>
                            </a:lnTo>
                            <a:lnTo>
                              <a:pt x="281" y="495"/>
                            </a:lnTo>
                            <a:lnTo>
                              <a:pt x="294" y="479"/>
                            </a:lnTo>
                            <a:close/>
                          </a:path>
                        </a:pathLst>
                      </a:custGeom>
                      <a:solidFill>
                        <a:srgbClr val="FF9F7F"/>
                      </a:solidFill>
                      <a:ln w="9525">
                        <a:noFill/>
                        <a:round/>
                        <a:headEnd/>
                        <a:tailEnd/>
                      </a:ln>
                    </p:spPr>
                    <p:txBody>
                      <a:bodyPr/>
                      <a:lstStyle/>
                      <a:p>
                        <a:endParaRPr lang="en-US"/>
                      </a:p>
                    </p:txBody>
                  </p:sp>
                  <p:sp>
                    <p:nvSpPr>
                      <p:cNvPr id="31858" name="Freeform 30"/>
                      <p:cNvSpPr>
                        <a:spLocks/>
                      </p:cNvSpPr>
                      <p:nvPr/>
                    </p:nvSpPr>
                    <p:spPr bwMode="auto">
                      <a:xfrm>
                        <a:off x="3706" y="1501"/>
                        <a:ext cx="192" cy="188"/>
                      </a:xfrm>
                      <a:custGeom>
                        <a:avLst/>
                        <a:gdLst>
                          <a:gd name="T0" fmla="*/ 124 w 192"/>
                          <a:gd name="T1" fmla="*/ 144 h 188"/>
                          <a:gd name="T2" fmla="*/ 134 w 192"/>
                          <a:gd name="T3" fmla="*/ 129 h 188"/>
                          <a:gd name="T4" fmla="*/ 143 w 192"/>
                          <a:gd name="T5" fmla="*/ 113 h 188"/>
                          <a:gd name="T6" fmla="*/ 164 w 192"/>
                          <a:gd name="T7" fmla="*/ 69 h 188"/>
                          <a:gd name="T8" fmla="*/ 192 w 192"/>
                          <a:gd name="T9" fmla="*/ 0 h 188"/>
                          <a:gd name="T10" fmla="*/ 172 w 192"/>
                          <a:gd name="T11" fmla="*/ 29 h 188"/>
                          <a:gd name="T12" fmla="*/ 153 w 192"/>
                          <a:gd name="T13" fmla="*/ 57 h 188"/>
                          <a:gd name="T14" fmla="*/ 143 w 192"/>
                          <a:gd name="T15" fmla="*/ 77 h 188"/>
                          <a:gd name="T16" fmla="*/ 139 w 192"/>
                          <a:gd name="T17" fmla="*/ 94 h 188"/>
                          <a:gd name="T18" fmla="*/ 129 w 192"/>
                          <a:gd name="T19" fmla="*/ 116 h 188"/>
                          <a:gd name="T20" fmla="*/ 119 w 192"/>
                          <a:gd name="T21" fmla="*/ 135 h 188"/>
                          <a:gd name="T22" fmla="*/ 107 w 192"/>
                          <a:gd name="T23" fmla="*/ 146 h 188"/>
                          <a:gd name="T24" fmla="*/ 97 w 192"/>
                          <a:gd name="T25" fmla="*/ 156 h 188"/>
                          <a:gd name="T26" fmla="*/ 85 w 192"/>
                          <a:gd name="T27" fmla="*/ 163 h 188"/>
                          <a:gd name="T28" fmla="*/ 67 w 192"/>
                          <a:gd name="T29" fmla="*/ 157 h 188"/>
                          <a:gd name="T30" fmla="*/ 63 w 192"/>
                          <a:gd name="T31" fmla="*/ 146 h 188"/>
                          <a:gd name="T32" fmla="*/ 49 w 192"/>
                          <a:gd name="T33" fmla="*/ 133 h 188"/>
                          <a:gd name="T34" fmla="*/ 53 w 192"/>
                          <a:gd name="T35" fmla="*/ 156 h 188"/>
                          <a:gd name="T36" fmla="*/ 43 w 192"/>
                          <a:gd name="T37" fmla="*/ 171 h 188"/>
                          <a:gd name="T38" fmla="*/ 32 w 192"/>
                          <a:gd name="T39" fmla="*/ 178 h 188"/>
                          <a:gd name="T40" fmla="*/ 0 w 192"/>
                          <a:gd name="T41" fmla="*/ 182 h 188"/>
                          <a:gd name="T42" fmla="*/ 14 w 192"/>
                          <a:gd name="T43" fmla="*/ 185 h 188"/>
                          <a:gd name="T44" fmla="*/ 30 w 192"/>
                          <a:gd name="T45" fmla="*/ 187 h 188"/>
                          <a:gd name="T46" fmla="*/ 47 w 192"/>
                          <a:gd name="T47" fmla="*/ 188 h 188"/>
                          <a:gd name="T48" fmla="*/ 66 w 192"/>
                          <a:gd name="T49" fmla="*/ 186 h 188"/>
                          <a:gd name="T50" fmla="*/ 83 w 192"/>
                          <a:gd name="T51" fmla="*/ 181 h 188"/>
                          <a:gd name="T52" fmla="*/ 96 w 192"/>
                          <a:gd name="T53" fmla="*/ 174 h 188"/>
                          <a:gd name="T54" fmla="*/ 111 w 192"/>
                          <a:gd name="T55" fmla="*/ 160 h 188"/>
                          <a:gd name="T56" fmla="*/ 124 w 192"/>
                          <a:gd name="T57" fmla="*/ 144 h 188"/>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92"/>
                          <a:gd name="T88" fmla="*/ 0 h 188"/>
                          <a:gd name="T89" fmla="*/ 192 w 192"/>
                          <a:gd name="T90" fmla="*/ 188 h 188"/>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92" h="188">
                            <a:moveTo>
                              <a:pt x="124" y="144"/>
                            </a:moveTo>
                            <a:lnTo>
                              <a:pt x="134" y="129"/>
                            </a:lnTo>
                            <a:lnTo>
                              <a:pt x="143" y="113"/>
                            </a:lnTo>
                            <a:lnTo>
                              <a:pt x="164" y="69"/>
                            </a:lnTo>
                            <a:lnTo>
                              <a:pt x="192" y="0"/>
                            </a:lnTo>
                            <a:lnTo>
                              <a:pt x="172" y="29"/>
                            </a:lnTo>
                            <a:lnTo>
                              <a:pt x="153" y="57"/>
                            </a:lnTo>
                            <a:lnTo>
                              <a:pt x="143" y="77"/>
                            </a:lnTo>
                            <a:lnTo>
                              <a:pt x="139" y="94"/>
                            </a:lnTo>
                            <a:lnTo>
                              <a:pt x="129" y="116"/>
                            </a:lnTo>
                            <a:lnTo>
                              <a:pt x="119" y="135"/>
                            </a:lnTo>
                            <a:lnTo>
                              <a:pt x="107" y="146"/>
                            </a:lnTo>
                            <a:lnTo>
                              <a:pt x="97" y="156"/>
                            </a:lnTo>
                            <a:lnTo>
                              <a:pt x="85" y="163"/>
                            </a:lnTo>
                            <a:lnTo>
                              <a:pt x="67" y="157"/>
                            </a:lnTo>
                            <a:lnTo>
                              <a:pt x="63" y="146"/>
                            </a:lnTo>
                            <a:lnTo>
                              <a:pt x="49" y="133"/>
                            </a:lnTo>
                            <a:lnTo>
                              <a:pt x="53" y="156"/>
                            </a:lnTo>
                            <a:lnTo>
                              <a:pt x="43" y="171"/>
                            </a:lnTo>
                            <a:lnTo>
                              <a:pt x="32" y="178"/>
                            </a:lnTo>
                            <a:lnTo>
                              <a:pt x="0" y="182"/>
                            </a:lnTo>
                            <a:lnTo>
                              <a:pt x="14" y="185"/>
                            </a:lnTo>
                            <a:lnTo>
                              <a:pt x="30" y="187"/>
                            </a:lnTo>
                            <a:lnTo>
                              <a:pt x="47" y="188"/>
                            </a:lnTo>
                            <a:lnTo>
                              <a:pt x="66" y="186"/>
                            </a:lnTo>
                            <a:lnTo>
                              <a:pt x="83" y="181"/>
                            </a:lnTo>
                            <a:lnTo>
                              <a:pt x="96" y="174"/>
                            </a:lnTo>
                            <a:lnTo>
                              <a:pt x="111" y="160"/>
                            </a:lnTo>
                            <a:lnTo>
                              <a:pt x="124" y="144"/>
                            </a:lnTo>
                            <a:close/>
                          </a:path>
                        </a:pathLst>
                      </a:custGeom>
                      <a:solidFill>
                        <a:srgbClr val="FF7F3F"/>
                      </a:solidFill>
                      <a:ln w="9525">
                        <a:noFill/>
                        <a:round/>
                        <a:headEnd/>
                        <a:tailEnd/>
                      </a:ln>
                    </p:spPr>
                    <p:txBody>
                      <a:bodyPr/>
                      <a:lstStyle/>
                      <a:p>
                        <a:endParaRPr lang="en-US"/>
                      </a:p>
                    </p:txBody>
                  </p:sp>
                </p:grpSp>
                <p:sp>
                  <p:nvSpPr>
                    <p:cNvPr id="31855" name="Freeform 31"/>
                    <p:cNvSpPr>
                      <a:spLocks/>
                    </p:cNvSpPr>
                    <p:nvPr/>
                  </p:nvSpPr>
                  <p:spPr bwMode="auto">
                    <a:xfrm>
                      <a:off x="3537" y="1425"/>
                      <a:ext cx="83" cy="179"/>
                    </a:xfrm>
                    <a:custGeom>
                      <a:avLst/>
                      <a:gdLst>
                        <a:gd name="T0" fmla="*/ 77 w 83"/>
                        <a:gd name="T1" fmla="*/ 146 h 179"/>
                        <a:gd name="T2" fmla="*/ 72 w 83"/>
                        <a:gd name="T3" fmla="*/ 134 h 179"/>
                        <a:gd name="T4" fmla="*/ 72 w 83"/>
                        <a:gd name="T5" fmla="*/ 120 h 179"/>
                        <a:gd name="T6" fmla="*/ 74 w 83"/>
                        <a:gd name="T7" fmla="*/ 109 h 179"/>
                        <a:gd name="T8" fmla="*/ 77 w 83"/>
                        <a:gd name="T9" fmla="*/ 96 h 179"/>
                        <a:gd name="T10" fmla="*/ 80 w 83"/>
                        <a:gd name="T11" fmla="*/ 82 h 179"/>
                        <a:gd name="T12" fmla="*/ 80 w 83"/>
                        <a:gd name="T13" fmla="*/ 71 h 179"/>
                        <a:gd name="T14" fmla="*/ 80 w 83"/>
                        <a:gd name="T15" fmla="*/ 60 h 179"/>
                        <a:gd name="T16" fmla="*/ 83 w 83"/>
                        <a:gd name="T17" fmla="*/ 46 h 179"/>
                        <a:gd name="T18" fmla="*/ 78 w 83"/>
                        <a:gd name="T19" fmla="*/ 42 h 179"/>
                        <a:gd name="T20" fmla="*/ 71 w 83"/>
                        <a:gd name="T21" fmla="*/ 34 h 179"/>
                        <a:gd name="T22" fmla="*/ 66 w 83"/>
                        <a:gd name="T23" fmla="*/ 24 h 179"/>
                        <a:gd name="T24" fmla="*/ 63 w 83"/>
                        <a:gd name="T25" fmla="*/ 19 h 179"/>
                        <a:gd name="T26" fmla="*/ 61 w 83"/>
                        <a:gd name="T27" fmla="*/ 11 h 179"/>
                        <a:gd name="T28" fmla="*/ 54 w 83"/>
                        <a:gd name="T29" fmla="*/ 4 h 179"/>
                        <a:gd name="T30" fmla="*/ 47 w 83"/>
                        <a:gd name="T31" fmla="*/ 7 h 179"/>
                        <a:gd name="T32" fmla="*/ 2 w 83"/>
                        <a:gd name="T33" fmla="*/ 0 h 179"/>
                        <a:gd name="T34" fmla="*/ 0 w 83"/>
                        <a:gd name="T35" fmla="*/ 10 h 179"/>
                        <a:gd name="T36" fmla="*/ 8 w 83"/>
                        <a:gd name="T37" fmla="*/ 33 h 179"/>
                        <a:gd name="T38" fmla="*/ 19 w 83"/>
                        <a:gd name="T39" fmla="*/ 44 h 179"/>
                        <a:gd name="T40" fmla="*/ 28 w 83"/>
                        <a:gd name="T41" fmla="*/ 59 h 179"/>
                        <a:gd name="T42" fmla="*/ 42 w 83"/>
                        <a:gd name="T43" fmla="*/ 69 h 179"/>
                        <a:gd name="T44" fmla="*/ 60 w 83"/>
                        <a:gd name="T45" fmla="*/ 69 h 179"/>
                        <a:gd name="T46" fmla="*/ 56 w 83"/>
                        <a:gd name="T47" fmla="*/ 97 h 179"/>
                        <a:gd name="T48" fmla="*/ 62 w 83"/>
                        <a:gd name="T49" fmla="*/ 128 h 179"/>
                        <a:gd name="T50" fmla="*/ 71 w 83"/>
                        <a:gd name="T51" fmla="*/ 157 h 179"/>
                        <a:gd name="T52" fmla="*/ 77 w 83"/>
                        <a:gd name="T53" fmla="*/ 179 h 179"/>
                        <a:gd name="T54" fmla="*/ 77 w 83"/>
                        <a:gd name="T55" fmla="*/ 146 h 179"/>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83"/>
                        <a:gd name="T85" fmla="*/ 0 h 179"/>
                        <a:gd name="T86" fmla="*/ 83 w 83"/>
                        <a:gd name="T87" fmla="*/ 179 h 179"/>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83" h="179">
                          <a:moveTo>
                            <a:pt x="77" y="146"/>
                          </a:moveTo>
                          <a:lnTo>
                            <a:pt x="72" y="134"/>
                          </a:lnTo>
                          <a:lnTo>
                            <a:pt x="72" y="120"/>
                          </a:lnTo>
                          <a:lnTo>
                            <a:pt x="74" y="109"/>
                          </a:lnTo>
                          <a:lnTo>
                            <a:pt x="77" y="96"/>
                          </a:lnTo>
                          <a:lnTo>
                            <a:pt x="80" y="82"/>
                          </a:lnTo>
                          <a:lnTo>
                            <a:pt x="80" y="71"/>
                          </a:lnTo>
                          <a:lnTo>
                            <a:pt x="80" y="60"/>
                          </a:lnTo>
                          <a:lnTo>
                            <a:pt x="83" y="46"/>
                          </a:lnTo>
                          <a:lnTo>
                            <a:pt x="78" y="42"/>
                          </a:lnTo>
                          <a:lnTo>
                            <a:pt x="71" y="34"/>
                          </a:lnTo>
                          <a:lnTo>
                            <a:pt x="66" y="24"/>
                          </a:lnTo>
                          <a:lnTo>
                            <a:pt x="63" y="19"/>
                          </a:lnTo>
                          <a:lnTo>
                            <a:pt x="61" y="11"/>
                          </a:lnTo>
                          <a:lnTo>
                            <a:pt x="54" y="4"/>
                          </a:lnTo>
                          <a:lnTo>
                            <a:pt x="47" y="7"/>
                          </a:lnTo>
                          <a:lnTo>
                            <a:pt x="2" y="0"/>
                          </a:lnTo>
                          <a:lnTo>
                            <a:pt x="0" y="10"/>
                          </a:lnTo>
                          <a:lnTo>
                            <a:pt x="8" y="33"/>
                          </a:lnTo>
                          <a:lnTo>
                            <a:pt x="19" y="44"/>
                          </a:lnTo>
                          <a:lnTo>
                            <a:pt x="28" y="59"/>
                          </a:lnTo>
                          <a:lnTo>
                            <a:pt x="42" y="69"/>
                          </a:lnTo>
                          <a:lnTo>
                            <a:pt x="60" y="69"/>
                          </a:lnTo>
                          <a:lnTo>
                            <a:pt x="56" y="97"/>
                          </a:lnTo>
                          <a:lnTo>
                            <a:pt x="62" y="128"/>
                          </a:lnTo>
                          <a:lnTo>
                            <a:pt x="71" y="157"/>
                          </a:lnTo>
                          <a:lnTo>
                            <a:pt x="77" y="179"/>
                          </a:lnTo>
                          <a:lnTo>
                            <a:pt x="77" y="146"/>
                          </a:lnTo>
                          <a:close/>
                        </a:path>
                      </a:pathLst>
                    </a:custGeom>
                    <a:solidFill>
                      <a:srgbClr val="FF7F3F"/>
                    </a:solidFill>
                    <a:ln w="9525">
                      <a:noFill/>
                      <a:round/>
                      <a:headEnd/>
                      <a:tailEnd/>
                    </a:ln>
                  </p:spPr>
                  <p:txBody>
                    <a:bodyPr/>
                    <a:lstStyle/>
                    <a:p>
                      <a:endParaRPr lang="en-US"/>
                    </a:p>
                  </p:txBody>
                </p:sp>
              </p:grpSp>
              <p:grpSp>
                <p:nvGrpSpPr>
                  <p:cNvPr id="10" name="Group 32"/>
                  <p:cNvGrpSpPr>
                    <a:grpSpLocks/>
                  </p:cNvGrpSpPr>
                  <p:nvPr/>
                </p:nvGrpSpPr>
                <p:grpSpPr bwMode="auto">
                  <a:xfrm>
                    <a:off x="3632" y="1338"/>
                    <a:ext cx="245" cy="275"/>
                    <a:chOff x="3632" y="1338"/>
                    <a:chExt cx="245" cy="275"/>
                  </a:xfrm>
                </p:grpSpPr>
                <p:grpSp>
                  <p:nvGrpSpPr>
                    <p:cNvPr id="11" name="Group 33"/>
                    <p:cNvGrpSpPr>
                      <a:grpSpLocks/>
                    </p:cNvGrpSpPr>
                    <p:nvPr/>
                  </p:nvGrpSpPr>
                  <p:grpSpPr bwMode="auto">
                    <a:xfrm>
                      <a:off x="3687" y="1557"/>
                      <a:ext cx="99" cy="56"/>
                      <a:chOff x="3687" y="1557"/>
                      <a:chExt cx="99" cy="56"/>
                    </a:xfrm>
                  </p:grpSpPr>
                  <p:sp>
                    <p:nvSpPr>
                      <p:cNvPr id="31851" name="Oval 34"/>
                      <p:cNvSpPr>
                        <a:spLocks noChangeArrowheads="1"/>
                      </p:cNvSpPr>
                      <p:nvPr/>
                    </p:nvSpPr>
                    <p:spPr bwMode="auto">
                      <a:xfrm>
                        <a:off x="3698" y="1575"/>
                        <a:ext cx="70" cy="23"/>
                      </a:xfrm>
                      <a:prstGeom prst="ellipse">
                        <a:avLst/>
                      </a:prstGeom>
                      <a:solidFill>
                        <a:srgbClr val="FFFFFF"/>
                      </a:solidFill>
                      <a:ln w="9525">
                        <a:noFill/>
                        <a:round/>
                        <a:headEnd/>
                        <a:tailEnd/>
                      </a:ln>
                    </p:spPr>
                    <p:txBody>
                      <a:bodyPr/>
                      <a:lstStyle/>
                      <a:p>
                        <a:endParaRPr lang="en-US"/>
                      </a:p>
                    </p:txBody>
                  </p:sp>
                  <p:sp>
                    <p:nvSpPr>
                      <p:cNvPr id="31852" name="Freeform 35"/>
                      <p:cNvSpPr>
                        <a:spLocks/>
                      </p:cNvSpPr>
                      <p:nvPr/>
                    </p:nvSpPr>
                    <p:spPr bwMode="auto">
                      <a:xfrm>
                        <a:off x="3687" y="1557"/>
                        <a:ext cx="99" cy="35"/>
                      </a:xfrm>
                      <a:custGeom>
                        <a:avLst/>
                        <a:gdLst>
                          <a:gd name="T0" fmla="*/ 0 w 99"/>
                          <a:gd name="T1" fmla="*/ 20 h 35"/>
                          <a:gd name="T2" fmla="*/ 8 w 99"/>
                          <a:gd name="T3" fmla="*/ 13 h 35"/>
                          <a:gd name="T4" fmla="*/ 15 w 99"/>
                          <a:gd name="T5" fmla="*/ 9 h 35"/>
                          <a:gd name="T6" fmla="*/ 21 w 99"/>
                          <a:gd name="T7" fmla="*/ 5 h 35"/>
                          <a:gd name="T8" fmla="*/ 28 w 99"/>
                          <a:gd name="T9" fmla="*/ 1 h 35"/>
                          <a:gd name="T10" fmla="*/ 37 w 99"/>
                          <a:gd name="T11" fmla="*/ 0 h 35"/>
                          <a:gd name="T12" fmla="*/ 46 w 99"/>
                          <a:gd name="T13" fmla="*/ 2 h 35"/>
                          <a:gd name="T14" fmla="*/ 52 w 99"/>
                          <a:gd name="T15" fmla="*/ 7 h 35"/>
                          <a:gd name="T16" fmla="*/ 58 w 99"/>
                          <a:gd name="T17" fmla="*/ 7 h 35"/>
                          <a:gd name="T18" fmla="*/ 64 w 99"/>
                          <a:gd name="T19" fmla="*/ 6 h 35"/>
                          <a:gd name="T20" fmla="*/ 73 w 99"/>
                          <a:gd name="T21" fmla="*/ 7 h 35"/>
                          <a:gd name="T22" fmla="*/ 81 w 99"/>
                          <a:gd name="T23" fmla="*/ 11 h 35"/>
                          <a:gd name="T24" fmla="*/ 86 w 99"/>
                          <a:gd name="T25" fmla="*/ 18 h 35"/>
                          <a:gd name="T26" fmla="*/ 89 w 99"/>
                          <a:gd name="T27" fmla="*/ 24 h 35"/>
                          <a:gd name="T28" fmla="*/ 94 w 99"/>
                          <a:gd name="T29" fmla="*/ 30 h 35"/>
                          <a:gd name="T30" fmla="*/ 99 w 99"/>
                          <a:gd name="T31" fmla="*/ 35 h 35"/>
                          <a:gd name="T32" fmla="*/ 72 w 99"/>
                          <a:gd name="T33" fmla="*/ 31 h 35"/>
                          <a:gd name="T34" fmla="*/ 62 w 99"/>
                          <a:gd name="T35" fmla="*/ 29 h 35"/>
                          <a:gd name="T36" fmla="*/ 54 w 99"/>
                          <a:gd name="T37" fmla="*/ 26 h 35"/>
                          <a:gd name="T38" fmla="*/ 47 w 99"/>
                          <a:gd name="T39" fmla="*/ 23 h 35"/>
                          <a:gd name="T40" fmla="*/ 41 w 99"/>
                          <a:gd name="T41" fmla="*/ 24 h 35"/>
                          <a:gd name="T42" fmla="*/ 34 w 99"/>
                          <a:gd name="T43" fmla="*/ 23 h 35"/>
                          <a:gd name="T44" fmla="*/ 22 w 99"/>
                          <a:gd name="T45" fmla="*/ 24 h 35"/>
                          <a:gd name="T46" fmla="*/ 13 w 99"/>
                          <a:gd name="T47" fmla="*/ 23 h 35"/>
                          <a:gd name="T48" fmla="*/ 0 w 99"/>
                          <a:gd name="T49" fmla="*/ 20 h 35"/>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99"/>
                          <a:gd name="T76" fmla="*/ 0 h 35"/>
                          <a:gd name="T77" fmla="*/ 99 w 99"/>
                          <a:gd name="T78" fmla="*/ 35 h 35"/>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99" h="35">
                            <a:moveTo>
                              <a:pt x="0" y="20"/>
                            </a:moveTo>
                            <a:lnTo>
                              <a:pt x="8" y="13"/>
                            </a:lnTo>
                            <a:lnTo>
                              <a:pt x="15" y="9"/>
                            </a:lnTo>
                            <a:lnTo>
                              <a:pt x="21" y="5"/>
                            </a:lnTo>
                            <a:lnTo>
                              <a:pt x="28" y="1"/>
                            </a:lnTo>
                            <a:lnTo>
                              <a:pt x="37" y="0"/>
                            </a:lnTo>
                            <a:lnTo>
                              <a:pt x="46" y="2"/>
                            </a:lnTo>
                            <a:lnTo>
                              <a:pt x="52" y="7"/>
                            </a:lnTo>
                            <a:lnTo>
                              <a:pt x="58" y="7"/>
                            </a:lnTo>
                            <a:lnTo>
                              <a:pt x="64" y="6"/>
                            </a:lnTo>
                            <a:lnTo>
                              <a:pt x="73" y="7"/>
                            </a:lnTo>
                            <a:lnTo>
                              <a:pt x="81" y="11"/>
                            </a:lnTo>
                            <a:lnTo>
                              <a:pt x="86" y="18"/>
                            </a:lnTo>
                            <a:lnTo>
                              <a:pt x="89" y="24"/>
                            </a:lnTo>
                            <a:lnTo>
                              <a:pt x="94" y="30"/>
                            </a:lnTo>
                            <a:lnTo>
                              <a:pt x="99" y="35"/>
                            </a:lnTo>
                            <a:lnTo>
                              <a:pt x="72" y="31"/>
                            </a:lnTo>
                            <a:lnTo>
                              <a:pt x="62" y="29"/>
                            </a:lnTo>
                            <a:lnTo>
                              <a:pt x="54" y="26"/>
                            </a:lnTo>
                            <a:lnTo>
                              <a:pt x="47" y="23"/>
                            </a:lnTo>
                            <a:lnTo>
                              <a:pt x="41" y="24"/>
                            </a:lnTo>
                            <a:lnTo>
                              <a:pt x="34" y="23"/>
                            </a:lnTo>
                            <a:lnTo>
                              <a:pt x="22" y="24"/>
                            </a:lnTo>
                            <a:lnTo>
                              <a:pt x="13" y="23"/>
                            </a:lnTo>
                            <a:lnTo>
                              <a:pt x="0" y="20"/>
                            </a:lnTo>
                            <a:close/>
                          </a:path>
                        </a:pathLst>
                      </a:custGeom>
                      <a:solidFill>
                        <a:srgbClr val="FF0000"/>
                      </a:solidFill>
                      <a:ln w="9525">
                        <a:noFill/>
                        <a:round/>
                        <a:headEnd/>
                        <a:tailEnd/>
                      </a:ln>
                    </p:spPr>
                    <p:txBody>
                      <a:bodyPr/>
                      <a:lstStyle/>
                      <a:p>
                        <a:endParaRPr lang="en-US"/>
                      </a:p>
                    </p:txBody>
                  </p:sp>
                  <p:sp>
                    <p:nvSpPr>
                      <p:cNvPr id="31853" name="Freeform 36"/>
                      <p:cNvSpPr>
                        <a:spLocks/>
                      </p:cNvSpPr>
                      <p:nvPr/>
                    </p:nvSpPr>
                    <p:spPr bwMode="auto">
                      <a:xfrm>
                        <a:off x="3687" y="1577"/>
                        <a:ext cx="98" cy="36"/>
                      </a:xfrm>
                      <a:custGeom>
                        <a:avLst/>
                        <a:gdLst>
                          <a:gd name="T0" fmla="*/ 0 w 98"/>
                          <a:gd name="T1" fmla="*/ 0 h 36"/>
                          <a:gd name="T2" fmla="*/ 10 w 98"/>
                          <a:gd name="T3" fmla="*/ 2 h 36"/>
                          <a:gd name="T4" fmla="*/ 19 w 98"/>
                          <a:gd name="T5" fmla="*/ 5 h 36"/>
                          <a:gd name="T6" fmla="*/ 26 w 98"/>
                          <a:gd name="T7" fmla="*/ 5 h 36"/>
                          <a:gd name="T8" fmla="*/ 32 w 98"/>
                          <a:gd name="T9" fmla="*/ 6 h 36"/>
                          <a:gd name="T10" fmla="*/ 39 w 98"/>
                          <a:gd name="T11" fmla="*/ 7 h 36"/>
                          <a:gd name="T12" fmla="*/ 45 w 98"/>
                          <a:gd name="T13" fmla="*/ 10 h 36"/>
                          <a:gd name="T14" fmla="*/ 52 w 98"/>
                          <a:gd name="T15" fmla="*/ 10 h 36"/>
                          <a:gd name="T16" fmla="*/ 59 w 98"/>
                          <a:gd name="T17" fmla="*/ 10 h 36"/>
                          <a:gd name="T18" fmla="*/ 69 w 98"/>
                          <a:gd name="T19" fmla="*/ 11 h 36"/>
                          <a:gd name="T20" fmla="*/ 78 w 98"/>
                          <a:gd name="T21" fmla="*/ 12 h 36"/>
                          <a:gd name="T22" fmla="*/ 88 w 98"/>
                          <a:gd name="T23" fmla="*/ 13 h 36"/>
                          <a:gd name="T24" fmla="*/ 98 w 98"/>
                          <a:gd name="T25" fmla="*/ 15 h 36"/>
                          <a:gd name="T26" fmla="*/ 91 w 98"/>
                          <a:gd name="T27" fmla="*/ 22 h 36"/>
                          <a:gd name="T28" fmla="*/ 79 w 98"/>
                          <a:gd name="T29" fmla="*/ 30 h 36"/>
                          <a:gd name="T30" fmla="*/ 69 w 98"/>
                          <a:gd name="T31" fmla="*/ 35 h 36"/>
                          <a:gd name="T32" fmla="*/ 61 w 98"/>
                          <a:gd name="T33" fmla="*/ 36 h 36"/>
                          <a:gd name="T34" fmla="*/ 52 w 98"/>
                          <a:gd name="T35" fmla="*/ 36 h 36"/>
                          <a:gd name="T36" fmla="*/ 43 w 98"/>
                          <a:gd name="T37" fmla="*/ 36 h 36"/>
                          <a:gd name="T38" fmla="*/ 34 w 98"/>
                          <a:gd name="T39" fmla="*/ 33 h 36"/>
                          <a:gd name="T40" fmla="*/ 25 w 98"/>
                          <a:gd name="T41" fmla="*/ 28 h 36"/>
                          <a:gd name="T42" fmla="*/ 18 w 98"/>
                          <a:gd name="T43" fmla="*/ 22 h 36"/>
                          <a:gd name="T44" fmla="*/ 12 w 98"/>
                          <a:gd name="T45" fmla="*/ 14 h 36"/>
                          <a:gd name="T46" fmla="*/ 7 w 98"/>
                          <a:gd name="T47" fmla="*/ 7 h 36"/>
                          <a:gd name="T48" fmla="*/ 0 w 98"/>
                          <a:gd name="T49" fmla="*/ 0 h 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98"/>
                          <a:gd name="T76" fmla="*/ 0 h 36"/>
                          <a:gd name="T77" fmla="*/ 98 w 98"/>
                          <a:gd name="T78" fmla="*/ 36 h 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98" h="36">
                            <a:moveTo>
                              <a:pt x="0" y="0"/>
                            </a:moveTo>
                            <a:lnTo>
                              <a:pt x="10" y="2"/>
                            </a:lnTo>
                            <a:lnTo>
                              <a:pt x="19" y="5"/>
                            </a:lnTo>
                            <a:lnTo>
                              <a:pt x="26" y="5"/>
                            </a:lnTo>
                            <a:lnTo>
                              <a:pt x="32" y="6"/>
                            </a:lnTo>
                            <a:lnTo>
                              <a:pt x="39" y="7"/>
                            </a:lnTo>
                            <a:lnTo>
                              <a:pt x="45" y="10"/>
                            </a:lnTo>
                            <a:lnTo>
                              <a:pt x="52" y="10"/>
                            </a:lnTo>
                            <a:lnTo>
                              <a:pt x="59" y="10"/>
                            </a:lnTo>
                            <a:lnTo>
                              <a:pt x="69" y="11"/>
                            </a:lnTo>
                            <a:lnTo>
                              <a:pt x="78" y="12"/>
                            </a:lnTo>
                            <a:lnTo>
                              <a:pt x="88" y="13"/>
                            </a:lnTo>
                            <a:lnTo>
                              <a:pt x="98" y="15"/>
                            </a:lnTo>
                            <a:lnTo>
                              <a:pt x="91" y="22"/>
                            </a:lnTo>
                            <a:lnTo>
                              <a:pt x="79" y="30"/>
                            </a:lnTo>
                            <a:lnTo>
                              <a:pt x="69" y="35"/>
                            </a:lnTo>
                            <a:lnTo>
                              <a:pt x="61" y="36"/>
                            </a:lnTo>
                            <a:lnTo>
                              <a:pt x="52" y="36"/>
                            </a:lnTo>
                            <a:lnTo>
                              <a:pt x="43" y="36"/>
                            </a:lnTo>
                            <a:lnTo>
                              <a:pt x="34" y="33"/>
                            </a:lnTo>
                            <a:lnTo>
                              <a:pt x="25" y="28"/>
                            </a:lnTo>
                            <a:lnTo>
                              <a:pt x="18" y="22"/>
                            </a:lnTo>
                            <a:lnTo>
                              <a:pt x="12" y="14"/>
                            </a:lnTo>
                            <a:lnTo>
                              <a:pt x="7" y="7"/>
                            </a:lnTo>
                            <a:lnTo>
                              <a:pt x="0" y="0"/>
                            </a:lnTo>
                            <a:close/>
                          </a:path>
                        </a:pathLst>
                      </a:custGeom>
                      <a:solidFill>
                        <a:srgbClr val="FF001F"/>
                      </a:solidFill>
                      <a:ln w="9525">
                        <a:noFill/>
                        <a:round/>
                        <a:headEnd/>
                        <a:tailEnd/>
                      </a:ln>
                    </p:spPr>
                    <p:txBody>
                      <a:bodyPr/>
                      <a:lstStyle/>
                      <a:p>
                        <a:endParaRPr lang="en-US"/>
                      </a:p>
                    </p:txBody>
                  </p:sp>
                </p:grpSp>
                <p:grpSp>
                  <p:nvGrpSpPr>
                    <p:cNvPr id="12" name="Group 37"/>
                    <p:cNvGrpSpPr>
                      <a:grpSpLocks/>
                    </p:cNvGrpSpPr>
                    <p:nvPr/>
                  </p:nvGrpSpPr>
                  <p:grpSpPr bwMode="auto">
                    <a:xfrm>
                      <a:off x="3632" y="1338"/>
                      <a:ext cx="245" cy="106"/>
                      <a:chOff x="3632" y="1338"/>
                      <a:chExt cx="245" cy="106"/>
                    </a:xfrm>
                  </p:grpSpPr>
                  <p:grpSp>
                    <p:nvGrpSpPr>
                      <p:cNvPr id="13" name="Group 38"/>
                      <p:cNvGrpSpPr>
                        <a:grpSpLocks/>
                      </p:cNvGrpSpPr>
                      <p:nvPr/>
                    </p:nvGrpSpPr>
                    <p:grpSpPr bwMode="auto">
                      <a:xfrm>
                        <a:off x="3632" y="1338"/>
                        <a:ext cx="101" cy="70"/>
                        <a:chOff x="3632" y="1338"/>
                        <a:chExt cx="101" cy="70"/>
                      </a:xfrm>
                    </p:grpSpPr>
                    <p:sp>
                      <p:nvSpPr>
                        <p:cNvPr id="31848" name="Freeform 39"/>
                        <p:cNvSpPr>
                          <a:spLocks/>
                        </p:cNvSpPr>
                        <p:nvPr/>
                      </p:nvSpPr>
                      <p:spPr bwMode="auto">
                        <a:xfrm>
                          <a:off x="3640" y="1338"/>
                          <a:ext cx="93" cy="50"/>
                        </a:xfrm>
                        <a:custGeom>
                          <a:avLst/>
                          <a:gdLst>
                            <a:gd name="T0" fmla="*/ 3 w 93"/>
                            <a:gd name="T1" fmla="*/ 11 h 50"/>
                            <a:gd name="T2" fmla="*/ 24 w 93"/>
                            <a:gd name="T3" fmla="*/ 1 h 50"/>
                            <a:gd name="T4" fmla="*/ 35 w 93"/>
                            <a:gd name="T5" fmla="*/ 0 h 50"/>
                            <a:gd name="T6" fmla="*/ 43 w 93"/>
                            <a:gd name="T7" fmla="*/ 0 h 50"/>
                            <a:gd name="T8" fmla="*/ 58 w 93"/>
                            <a:gd name="T9" fmla="*/ 3 h 50"/>
                            <a:gd name="T10" fmla="*/ 69 w 93"/>
                            <a:gd name="T11" fmla="*/ 9 h 50"/>
                            <a:gd name="T12" fmla="*/ 77 w 93"/>
                            <a:gd name="T13" fmla="*/ 17 h 50"/>
                            <a:gd name="T14" fmla="*/ 85 w 93"/>
                            <a:gd name="T15" fmla="*/ 27 h 50"/>
                            <a:gd name="T16" fmla="*/ 90 w 93"/>
                            <a:gd name="T17" fmla="*/ 38 h 50"/>
                            <a:gd name="T18" fmla="*/ 93 w 93"/>
                            <a:gd name="T19" fmla="*/ 50 h 50"/>
                            <a:gd name="T20" fmla="*/ 77 w 93"/>
                            <a:gd name="T21" fmla="*/ 38 h 50"/>
                            <a:gd name="T22" fmla="*/ 67 w 93"/>
                            <a:gd name="T23" fmla="*/ 26 h 50"/>
                            <a:gd name="T24" fmla="*/ 58 w 93"/>
                            <a:gd name="T25" fmla="*/ 16 h 50"/>
                            <a:gd name="T26" fmla="*/ 47 w 93"/>
                            <a:gd name="T27" fmla="*/ 9 h 50"/>
                            <a:gd name="T28" fmla="*/ 32 w 93"/>
                            <a:gd name="T29" fmla="*/ 6 h 50"/>
                            <a:gd name="T30" fmla="*/ 21 w 93"/>
                            <a:gd name="T31" fmla="*/ 8 h 50"/>
                            <a:gd name="T32" fmla="*/ 0 w 93"/>
                            <a:gd name="T33" fmla="*/ 16 h 50"/>
                            <a:gd name="T34" fmla="*/ 3 w 93"/>
                            <a:gd name="T35" fmla="*/ 11 h 50"/>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93"/>
                            <a:gd name="T55" fmla="*/ 0 h 50"/>
                            <a:gd name="T56" fmla="*/ 93 w 93"/>
                            <a:gd name="T57" fmla="*/ 50 h 50"/>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93" h="50">
                              <a:moveTo>
                                <a:pt x="3" y="11"/>
                              </a:moveTo>
                              <a:lnTo>
                                <a:pt x="24" y="1"/>
                              </a:lnTo>
                              <a:lnTo>
                                <a:pt x="35" y="0"/>
                              </a:lnTo>
                              <a:lnTo>
                                <a:pt x="43" y="0"/>
                              </a:lnTo>
                              <a:lnTo>
                                <a:pt x="58" y="3"/>
                              </a:lnTo>
                              <a:lnTo>
                                <a:pt x="69" y="9"/>
                              </a:lnTo>
                              <a:lnTo>
                                <a:pt x="77" y="17"/>
                              </a:lnTo>
                              <a:lnTo>
                                <a:pt x="85" y="27"/>
                              </a:lnTo>
                              <a:lnTo>
                                <a:pt x="90" y="38"/>
                              </a:lnTo>
                              <a:lnTo>
                                <a:pt x="93" y="50"/>
                              </a:lnTo>
                              <a:lnTo>
                                <a:pt x="77" y="38"/>
                              </a:lnTo>
                              <a:lnTo>
                                <a:pt x="67" y="26"/>
                              </a:lnTo>
                              <a:lnTo>
                                <a:pt x="58" y="16"/>
                              </a:lnTo>
                              <a:lnTo>
                                <a:pt x="47" y="9"/>
                              </a:lnTo>
                              <a:lnTo>
                                <a:pt x="32" y="6"/>
                              </a:lnTo>
                              <a:lnTo>
                                <a:pt x="21" y="8"/>
                              </a:lnTo>
                              <a:lnTo>
                                <a:pt x="0" y="16"/>
                              </a:lnTo>
                              <a:lnTo>
                                <a:pt x="3" y="11"/>
                              </a:lnTo>
                              <a:close/>
                            </a:path>
                          </a:pathLst>
                        </a:custGeom>
                        <a:solidFill>
                          <a:srgbClr val="000000"/>
                        </a:solidFill>
                        <a:ln w="9525">
                          <a:noFill/>
                          <a:round/>
                          <a:headEnd/>
                          <a:tailEnd/>
                        </a:ln>
                      </p:spPr>
                      <p:txBody>
                        <a:bodyPr/>
                        <a:lstStyle/>
                        <a:p>
                          <a:endParaRPr lang="en-US"/>
                        </a:p>
                      </p:txBody>
                    </p:sp>
                    <p:sp>
                      <p:nvSpPr>
                        <p:cNvPr id="31849" name="Freeform 40"/>
                        <p:cNvSpPr>
                          <a:spLocks/>
                        </p:cNvSpPr>
                        <p:nvPr/>
                      </p:nvSpPr>
                      <p:spPr bwMode="auto">
                        <a:xfrm>
                          <a:off x="3632" y="1369"/>
                          <a:ext cx="90" cy="37"/>
                        </a:xfrm>
                        <a:custGeom>
                          <a:avLst/>
                          <a:gdLst>
                            <a:gd name="T0" fmla="*/ 0 w 90"/>
                            <a:gd name="T1" fmla="*/ 11 h 37"/>
                            <a:gd name="T2" fmla="*/ 14 w 90"/>
                            <a:gd name="T3" fmla="*/ 11 h 37"/>
                            <a:gd name="T4" fmla="*/ 21 w 90"/>
                            <a:gd name="T5" fmla="*/ 7 h 37"/>
                            <a:gd name="T6" fmla="*/ 29 w 90"/>
                            <a:gd name="T7" fmla="*/ 3 h 37"/>
                            <a:gd name="T8" fmla="*/ 41 w 90"/>
                            <a:gd name="T9" fmla="*/ 0 h 37"/>
                            <a:gd name="T10" fmla="*/ 51 w 90"/>
                            <a:gd name="T11" fmla="*/ 1 h 37"/>
                            <a:gd name="T12" fmla="*/ 62 w 90"/>
                            <a:gd name="T13" fmla="*/ 4 h 37"/>
                            <a:gd name="T14" fmla="*/ 68 w 90"/>
                            <a:gd name="T15" fmla="*/ 8 h 37"/>
                            <a:gd name="T16" fmla="*/ 78 w 90"/>
                            <a:gd name="T17" fmla="*/ 15 h 37"/>
                            <a:gd name="T18" fmla="*/ 84 w 90"/>
                            <a:gd name="T19" fmla="*/ 23 h 37"/>
                            <a:gd name="T20" fmla="*/ 90 w 90"/>
                            <a:gd name="T21" fmla="*/ 32 h 37"/>
                            <a:gd name="T22" fmla="*/ 88 w 90"/>
                            <a:gd name="T23" fmla="*/ 36 h 37"/>
                            <a:gd name="T24" fmla="*/ 81 w 90"/>
                            <a:gd name="T25" fmla="*/ 37 h 37"/>
                            <a:gd name="T26" fmla="*/ 72 w 90"/>
                            <a:gd name="T27" fmla="*/ 24 h 37"/>
                            <a:gd name="T28" fmla="*/ 66 w 90"/>
                            <a:gd name="T29" fmla="*/ 20 h 37"/>
                            <a:gd name="T30" fmla="*/ 61 w 90"/>
                            <a:gd name="T31" fmla="*/ 27 h 37"/>
                            <a:gd name="T32" fmla="*/ 55 w 90"/>
                            <a:gd name="T33" fmla="*/ 29 h 37"/>
                            <a:gd name="T34" fmla="*/ 48 w 90"/>
                            <a:gd name="T35" fmla="*/ 29 h 37"/>
                            <a:gd name="T36" fmla="*/ 41 w 90"/>
                            <a:gd name="T37" fmla="*/ 27 h 37"/>
                            <a:gd name="T38" fmla="*/ 37 w 90"/>
                            <a:gd name="T39" fmla="*/ 23 h 37"/>
                            <a:gd name="T40" fmla="*/ 35 w 90"/>
                            <a:gd name="T41" fmla="*/ 17 h 37"/>
                            <a:gd name="T42" fmla="*/ 26 w 90"/>
                            <a:gd name="T43" fmla="*/ 20 h 37"/>
                            <a:gd name="T44" fmla="*/ 15 w 90"/>
                            <a:gd name="T45" fmla="*/ 19 h 37"/>
                            <a:gd name="T46" fmla="*/ 7 w 90"/>
                            <a:gd name="T47" fmla="*/ 19 h 37"/>
                            <a:gd name="T48" fmla="*/ 0 w 90"/>
                            <a:gd name="T49" fmla="*/ 11 h 37"/>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90"/>
                            <a:gd name="T76" fmla="*/ 0 h 37"/>
                            <a:gd name="T77" fmla="*/ 90 w 90"/>
                            <a:gd name="T78" fmla="*/ 37 h 37"/>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90" h="37">
                              <a:moveTo>
                                <a:pt x="0" y="11"/>
                              </a:moveTo>
                              <a:lnTo>
                                <a:pt x="14" y="11"/>
                              </a:lnTo>
                              <a:lnTo>
                                <a:pt x="21" y="7"/>
                              </a:lnTo>
                              <a:lnTo>
                                <a:pt x="29" y="3"/>
                              </a:lnTo>
                              <a:lnTo>
                                <a:pt x="41" y="0"/>
                              </a:lnTo>
                              <a:lnTo>
                                <a:pt x="51" y="1"/>
                              </a:lnTo>
                              <a:lnTo>
                                <a:pt x="62" y="4"/>
                              </a:lnTo>
                              <a:lnTo>
                                <a:pt x="68" y="8"/>
                              </a:lnTo>
                              <a:lnTo>
                                <a:pt x="78" y="15"/>
                              </a:lnTo>
                              <a:lnTo>
                                <a:pt x="84" y="23"/>
                              </a:lnTo>
                              <a:lnTo>
                                <a:pt x="90" y="32"/>
                              </a:lnTo>
                              <a:lnTo>
                                <a:pt x="88" y="36"/>
                              </a:lnTo>
                              <a:lnTo>
                                <a:pt x="81" y="37"/>
                              </a:lnTo>
                              <a:lnTo>
                                <a:pt x="72" y="24"/>
                              </a:lnTo>
                              <a:lnTo>
                                <a:pt x="66" y="20"/>
                              </a:lnTo>
                              <a:lnTo>
                                <a:pt x="61" y="27"/>
                              </a:lnTo>
                              <a:lnTo>
                                <a:pt x="55" y="29"/>
                              </a:lnTo>
                              <a:lnTo>
                                <a:pt x="48" y="29"/>
                              </a:lnTo>
                              <a:lnTo>
                                <a:pt x="41" y="27"/>
                              </a:lnTo>
                              <a:lnTo>
                                <a:pt x="37" y="23"/>
                              </a:lnTo>
                              <a:lnTo>
                                <a:pt x="35" y="17"/>
                              </a:lnTo>
                              <a:lnTo>
                                <a:pt x="26" y="20"/>
                              </a:lnTo>
                              <a:lnTo>
                                <a:pt x="15" y="19"/>
                              </a:lnTo>
                              <a:lnTo>
                                <a:pt x="7" y="19"/>
                              </a:lnTo>
                              <a:lnTo>
                                <a:pt x="0" y="11"/>
                              </a:lnTo>
                              <a:close/>
                            </a:path>
                          </a:pathLst>
                        </a:custGeom>
                        <a:solidFill>
                          <a:srgbClr val="000000"/>
                        </a:solidFill>
                        <a:ln w="9525">
                          <a:noFill/>
                          <a:round/>
                          <a:headEnd/>
                          <a:tailEnd/>
                        </a:ln>
                      </p:spPr>
                      <p:txBody>
                        <a:bodyPr/>
                        <a:lstStyle/>
                        <a:p>
                          <a:endParaRPr lang="en-US"/>
                        </a:p>
                      </p:txBody>
                    </p:sp>
                    <p:sp>
                      <p:nvSpPr>
                        <p:cNvPr id="31850" name="Freeform 41"/>
                        <p:cNvSpPr>
                          <a:spLocks/>
                        </p:cNvSpPr>
                        <p:nvPr/>
                      </p:nvSpPr>
                      <p:spPr bwMode="auto">
                        <a:xfrm>
                          <a:off x="3651" y="1393"/>
                          <a:ext cx="41" cy="15"/>
                        </a:xfrm>
                        <a:custGeom>
                          <a:avLst/>
                          <a:gdLst>
                            <a:gd name="T0" fmla="*/ 0 w 41"/>
                            <a:gd name="T1" fmla="*/ 0 h 15"/>
                            <a:gd name="T2" fmla="*/ 7 w 41"/>
                            <a:gd name="T3" fmla="*/ 2 h 15"/>
                            <a:gd name="T4" fmla="*/ 12 w 41"/>
                            <a:gd name="T5" fmla="*/ 6 h 15"/>
                            <a:gd name="T6" fmla="*/ 19 w 41"/>
                            <a:gd name="T7" fmla="*/ 10 h 15"/>
                            <a:gd name="T8" fmla="*/ 26 w 41"/>
                            <a:gd name="T9" fmla="*/ 12 h 15"/>
                            <a:gd name="T10" fmla="*/ 33 w 41"/>
                            <a:gd name="T11" fmla="*/ 12 h 15"/>
                            <a:gd name="T12" fmla="*/ 41 w 41"/>
                            <a:gd name="T13" fmla="*/ 10 h 15"/>
                            <a:gd name="T14" fmla="*/ 32 w 41"/>
                            <a:gd name="T15" fmla="*/ 13 h 15"/>
                            <a:gd name="T16" fmla="*/ 27 w 41"/>
                            <a:gd name="T17" fmla="*/ 15 h 15"/>
                            <a:gd name="T18" fmla="*/ 20 w 41"/>
                            <a:gd name="T19" fmla="*/ 14 h 15"/>
                            <a:gd name="T20" fmla="*/ 9 w 41"/>
                            <a:gd name="T21" fmla="*/ 8 h 15"/>
                            <a:gd name="T22" fmla="*/ 0 w 41"/>
                            <a:gd name="T23" fmla="*/ 0 h 15"/>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41"/>
                            <a:gd name="T37" fmla="*/ 0 h 15"/>
                            <a:gd name="T38" fmla="*/ 41 w 41"/>
                            <a:gd name="T39" fmla="*/ 15 h 15"/>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41" h="15">
                              <a:moveTo>
                                <a:pt x="0" y="0"/>
                              </a:moveTo>
                              <a:lnTo>
                                <a:pt x="7" y="2"/>
                              </a:lnTo>
                              <a:lnTo>
                                <a:pt x="12" y="6"/>
                              </a:lnTo>
                              <a:lnTo>
                                <a:pt x="19" y="10"/>
                              </a:lnTo>
                              <a:lnTo>
                                <a:pt x="26" y="12"/>
                              </a:lnTo>
                              <a:lnTo>
                                <a:pt x="33" y="12"/>
                              </a:lnTo>
                              <a:lnTo>
                                <a:pt x="41" y="10"/>
                              </a:lnTo>
                              <a:lnTo>
                                <a:pt x="32" y="13"/>
                              </a:lnTo>
                              <a:lnTo>
                                <a:pt x="27" y="15"/>
                              </a:lnTo>
                              <a:lnTo>
                                <a:pt x="20" y="14"/>
                              </a:lnTo>
                              <a:lnTo>
                                <a:pt x="9" y="8"/>
                              </a:lnTo>
                              <a:lnTo>
                                <a:pt x="0" y="0"/>
                              </a:lnTo>
                              <a:close/>
                            </a:path>
                          </a:pathLst>
                        </a:custGeom>
                        <a:solidFill>
                          <a:srgbClr val="000000"/>
                        </a:solidFill>
                        <a:ln w="9525">
                          <a:noFill/>
                          <a:round/>
                          <a:headEnd/>
                          <a:tailEnd/>
                        </a:ln>
                      </p:spPr>
                      <p:txBody>
                        <a:bodyPr/>
                        <a:lstStyle/>
                        <a:p>
                          <a:endParaRPr lang="en-US"/>
                        </a:p>
                      </p:txBody>
                    </p:sp>
                  </p:grpSp>
                  <p:grpSp>
                    <p:nvGrpSpPr>
                      <p:cNvPr id="14" name="Group 42"/>
                      <p:cNvGrpSpPr>
                        <a:grpSpLocks/>
                      </p:cNvGrpSpPr>
                      <p:nvPr/>
                    </p:nvGrpSpPr>
                    <p:grpSpPr bwMode="auto">
                      <a:xfrm>
                        <a:off x="3781" y="1372"/>
                        <a:ext cx="96" cy="72"/>
                        <a:chOff x="3781" y="1372"/>
                        <a:chExt cx="96" cy="72"/>
                      </a:xfrm>
                    </p:grpSpPr>
                    <p:sp>
                      <p:nvSpPr>
                        <p:cNvPr id="31845" name="Freeform 43"/>
                        <p:cNvSpPr>
                          <a:spLocks/>
                        </p:cNvSpPr>
                        <p:nvPr/>
                      </p:nvSpPr>
                      <p:spPr bwMode="auto">
                        <a:xfrm>
                          <a:off x="3781" y="1372"/>
                          <a:ext cx="96" cy="49"/>
                        </a:xfrm>
                        <a:custGeom>
                          <a:avLst/>
                          <a:gdLst>
                            <a:gd name="T0" fmla="*/ 1 w 96"/>
                            <a:gd name="T1" fmla="*/ 49 h 49"/>
                            <a:gd name="T2" fmla="*/ 0 w 96"/>
                            <a:gd name="T3" fmla="*/ 43 h 49"/>
                            <a:gd name="T4" fmla="*/ 5 w 96"/>
                            <a:gd name="T5" fmla="*/ 28 h 49"/>
                            <a:gd name="T6" fmla="*/ 14 w 96"/>
                            <a:gd name="T7" fmla="*/ 16 h 49"/>
                            <a:gd name="T8" fmla="*/ 22 w 96"/>
                            <a:gd name="T9" fmla="*/ 10 h 49"/>
                            <a:gd name="T10" fmla="*/ 34 w 96"/>
                            <a:gd name="T11" fmla="*/ 4 h 49"/>
                            <a:gd name="T12" fmla="*/ 52 w 96"/>
                            <a:gd name="T13" fmla="*/ 0 h 49"/>
                            <a:gd name="T14" fmla="*/ 68 w 96"/>
                            <a:gd name="T15" fmla="*/ 0 h 49"/>
                            <a:gd name="T16" fmla="*/ 82 w 96"/>
                            <a:gd name="T17" fmla="*/ 0 h 49"/>
                            <a:gd name="T18" fmla="*/ 93 w 96"/>
                            <a:gd name="T19" fmla="*/ 7 h 49"/>
                            <a:gd name="T20" fmla="*/ 96 w 96"/>
                            <a:gd name="T21" fmla="*/ 14 h 49"/>
                            <a:gd name="T22" fmla="*/ 90 w 96"/>
                            <a:gd name="T23" fmla="*/ 10 h 49"/>
                            <a:gd name="T24" fmla="*/ 78 w 96"/>
                            <a:gd name="T25" fmla="*/ 7 h 49"/>
                            <a:gd name="T26" fmla="*/ 61 w 96"/>
                            <a:gd name="T27" fmla="*/ 7 h 49"/>
                            <a:gd name="T28" fmla="*/ 48 w 96"/>
                            <a:gd name="T29" fmla="*/ 10 h 49"/>
                            <a:gd name="T30" fmla="*/ 37 w 96"/>
                            <a:gd name="T31" fmla="*/ 15 h 49"/>
                            <a:gd name="T32" fmla="*/ 27 w 96"/>
                            <a:gd name="T33" fmla="*/ 19 h 49"/>
                            <a:gd name="T34" fmla="*/ 20 w 96"/>
                            <a:gd name="T35" fmla="*/ 25 h 49"/>
                            <a:gd name="T36" fmla="*/ 14 w 96"/>
                            <a:gd name="T37" fmla="*/ 33 h 49"/>
                            <a:gd name="T38" fmla="*/ 9 w 96"/>
                            <a:gd name="T39" fmla="*/ 43 h 49"/>
                            <a:gd name="T40" fmla="*/ 1 w 96"/>
                            <a:gd name="T41" fmla="*/ 49 h 4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96"/>
                            <a:gd name="T64" fmla="*/ 0 h 49"/>
                            <a:gd name="T65" fmla="*/ 96 w 96"/>
                            <a:gd name="T66" fmla="*/ 49 h 4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96" h="49">
                              <a:moveTo>
                                <a:pt x="1" y="49"/>
                              </a:moveTo>
                              <a:lnTo>
                                <a:pt x="0" y="43"/>
                              </a:lnTo>
                              <a:lnTo>
                                <a:pt x="5" y="28"/>
                              </a:lnTo>
                              <a:lnTo>
                                <a:pt x="14" y="16"/>
                              </a:lnTo>
                              <a:lnTo>
                                <a:pt x="22" y="10"/>
                              </a:lnTo>
                              <a:lnTo>
                                <a:pt x="34" y="4"/>
                              </a:lnTo>
                              <a:lnTo>
                                <a:pt x="52" y="0"/>
                              </a:lnTo>
                              <a:lnTo>
                                <a:pt x="68" y="0"/>
                              </a:lnTo>
                              <a:lnTo>
                                <a:pt x="82" y="0"/>
                              </a:lnTo>
                              <a:lnTo>
                                <a:pt x="93" y="7"/>
                              </a:lnTo>
                              <a:lnTo>
                                <a:pt x="96" y="14"/>
                              </a:lnTo>
                              <a:lnTo>
                                <a:pt x="90" y="10"/>
                              </a:lnTo>
                              <a:lnTo>
                                <a:pt x="78" y="7"/>
                              </a:lnTo>
                              <a:lnTo>
                                <a:pt x="61" y="7"/>
                              </a:lnTo>
                              <a:lnTo>
                                <a:pt x="48" y="10"/>
                              </a:lnTo>
                              <a:lnTo>
                                <a:pt x="37" y="15"/>
                              </a:lnTo>
                              <a:lnTo>
                                <a:pt x="27" y="19"/>
                              </a:lnTo>
                              <a:lnTo>
                                <a:pt x="20" y="25"/>
                              </a:lnTo>
                              <a:lnTo>
                                <a:pt x="14" y="33"/>
                              </a:lnTo>
                              <a:lnTo>
                                <a:pt x="9" y="43"/>
                              </a:lnTo>
                              <a:lnTo>
                                <a:pt x="1" y="49"/>
                              </a:lnTo>
                              <a:close/>
                            </a:path>
                          </a:pathLst>
                        </a:custGeom>
                        <a:solidFill>
                          <a:srgbClr val="000000"/>
                        </a:solidFill>
                        <a:ln w="9525">
                          <a:noFill/>
                          <a:round/>
                          <a:headEnd/>
                          <a:tailEnd/>
                        </a:ln>
                      </p:spPr>
                      <p:txBody>
                        <a:bodyPr/>
                        <a:lstStyle/>
                        <a:p>
                          <a:endParaRPr lang="en-US"/>
                        </a:p>
                      </p:txBody>
                    </p:sp>
                    <p:sp>
                      <p:nvSpPr>
                        <p:cNvPr id="31846" name="Freeform 44"/>
                        <p:cNvSpPr>
                          <a:spLocks/>
                        </p:cNvSpPr>
                        <p:nvPr/>
                      </p:nvSpPr>
                      <p:spPr bwMode="auto">
                        <a:xfrm>
                          <a:off x="3801" y="1401"/>
                          <a:ext cx="76" cy="43"/>
                        </a:xfrm>
                        <a:custGeom>
                          <a:avLst/>
                          <a:gdLst>
                            <a:gd name="T0" fmla="*/ 0 w 76"/>
                            <a:gd name="T1" fmla="*/ 21 h 43"/>
                            <a:gd name="T2" fmla="*/ 1 w 76"/>
                            <a:gd name="T3" fmla="*/ 12 h 43"/>
                            <a:gd name="T4" fmla="*/ 12 w 76"/>
                            <a:gd name="T5" fmla="*/ 5 h 43"/>
                            <a:gd name="T6" fmla="*/ 21 w 76"/>
                            <a:gd name="T7" fmla="*/ 2 h 43"/>
                            <a:gd name="T8" fmla="*/ 34 w 76"/>
                            <a:gd name="T9" fmla="*/ 0 h 43"/>
                            <a:gd name="T10" fmla="*/ 46 w 76"/>
                            <a:gd name="T11" fmla="*/ 2 h 43"/>
                            <a:gd name="T12" fmla="*/ 55 w 76"/>
                            <a:gd name="T13" fmla="*/ 5 h 43"/>
                            <a:gd name="T14" fmla="*/ 66 w 76"/>
                            <a:gd name="T15" fmla="*/ 5 h 43"/>
                            <a:gd name="T16" fmla="*/ 61 w 76"/>
                            <a:gd name="T17" fmla="*/ 9 h 43"/>
                            <a:gd name="T18" fmla="*/ 69 w 76"/>
                            <a:gd name="T19" fmla="*/ 17 h 43"/>
                            <a:gd name="T20" fmla="*/ 70 w 76"/>
                            <a:gd name="T21" fmla="*/ 26 h 43"/>
                            <a:gd name="T22" fmla="*/ 73 w 76"/>
                            <a:gd name="T23" fmla="*/ 34 h 43"/>
                            <a:gd name="T24" fmla="*/ 76 w 76"/>
                            <a:gd name="T25" fmla="*/ 36 h 43"/>
                            <a:gd name="T26" fmla="*/ 73 w 76"/>
                            <a:gd name="T27" fmla="*/ 43 h 43"/>
                            <a:gd name="T28" fmla="*/ 63 w 76"/>
                            <a:gd name="T29" fmla="*/ 38 h 43"/>
                            <a:gd name="T30" fmla="*/ 59 w 76"/>
                            <a:gd name="T31" fmla="*/ 30 h 43"/>
                            <a:gd name="T32" fmla="*/ 57 w 76"/>
                            <a:gd name="T33" fmla="*/ 25 h 43"/>
                            <a:gd name="T34" fmla="*/ 50 w 76"/>
                            <a:gd name="T35" fmla="*/ 24 h 43"/>
                            <a:gd name="T36" fmla="*/ 46 w 76"/>
                            <a:gd name="T37" fmla="*/ 27 h 43"/>
                            <a:gd name="T38" fmla="*/ 38 w 76"/>
                            <a:gd name="T39" fmla="*/ 29 h 43"/>
                            <a:gd name="T40" fmla="*/ 29 w 76"/>
                            <a:gd name="T41" fmla="*/ 29 h 43"/>
                            <a:gd name="T42" fmla="*/ 22 w 76"/>
                            <a:gd name="T43" fmla="*/ 25 h 43"/>
                            <a:gd name="T44" fmla="*/ 19 w 76"/>
                            <a:gd name="T45" fmla="*/ 20 h 43"/>
                            <a:gd name="T46" fmla="*/ 18 w 76"/>
                            <a:gd name="T47" fmla="*/ 14 h 43"/>
                            <a:gd name="T48" fmla="*/ 8 w 76"/>
                            <a:gd name="T49" fmla="*/ 17 h 43"/>
                            <a:gd name="T50" fmla="*/ 0 w 76"/>
                            <a:gd name="T51" fmla="*/ 21 h 43"/>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76"/>
                            <a:gd name="T79" fmla="*/ 0 h 43"/>
                            <a:gd name="T80" fmla="*/ 76 w 76"/>
                            <a:gd name="T81" fmla="*/ 43 h 43"/>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76" h="43">
                              <a:moveTo>
                                <a:pt x="0" y="21"/>
                              </a:moveTo>
                              <a:lnTo>
                                <a:pt x="1" y="12"/>
                              </a:lnTo>
                              <a:lnTo>
                                <a:pt x="12" y="5"/>
                              </a:lnTo>
                              <a:lnTo>
                                <a:pt x="21" y="2"/>
                              </a:lnTo>
                              <a:lnTo>
                                <a:pt x="34" y="0"/>
                              </a:lnTo>
                              <a:lnTo>
                                <a:pt x="46" y="2"/>
                              </a:lnTo>
                              <a:lnTo>
                                <a:pt x="55" y="5"/>
                              </a:lnTo>
                              <a:lnTo>
                                <a:pt x="66" y="5"/>
                              </a:lnTo>
                              <a:lnTo>
                                <a:pt x="61" y="9"/>
                              </a:lnTo>
                              <a:lnTo>
                                <a:pt x="69" y="17"/>
                              </a:lnTo>
                              <a:lnTo>
                                <a:pt x="70" y="26"/>
                              </a:lnTo>
                              <a:lnTo>
                                <a:pt x="73" y="34"/>
                              </a:lnTo>
                              <a:lnTo>
                                <a:pt x="76" y="36"/>
                              </a:lnTo>
                              <a:lnTo>
                                <a:pt x="73" y="43"/>
                              </a:lnTo>
                              <a:lnTo>
                                <a:pt x="63" y="38"/>
                              </a:lnTo>
                              <a:lnTo>
                                <a:pt x="59" y="30"/>
                              </a:lnTo>
                              <a:lnTo>
                                <a:pt x="57" y="25"/>
                              </a:lnTo>
                              <a:lnTo>
                                <a:pt x="50" y="24"/>
                              </a:lnTo>
                              <a:lnTo>
                                <a:pt x="46" y="27"/>
                              </a:lnTo>
                              <a:lnTo>
                                <a:pt x="38" y="29"/>
                              </a:lnTo>
                              <a:lnTo>
                                <a:pt x="29" y="29"/>
                              </a:lnTo>
                              <a:lnTo>
                                <a:pt x="22" y="25"/>
                              </a:lnTo>
                              <a:lnTo>
                                <a:pt x="19" y="20"/>
                              </a:lnTo>
                              <a:lnTo>
                                <a:pt x="18" y="14"/>
                              </a:lnTo>
                              <a:lnTo>
                                <a:pt x="8" y="17"/>
                              </a:lnTo>
                              <a:lnTo>
                                <a:pt x="0" y="21"/>
                              </a:lnTo>
                              <a:close/>
                            </a:path>
                          </a:pathLst>
                        </a:custGeom>
                        <a:solidFill>
                          <a:srgbClr val="000000"/>
                        </a:solidFill>
                        <a:ln w="9525">
                          <a:noFill/>
                          <a:round/>
                          <a:headEnd/>
                          <a:tailEnd/>
                        </a:ln>
                      </p:spPr>
                      <p:txBody>
                        <a:bodyPr/>
                        <a:lstStyle/>
                        <a:p>
                          <a:endParaRPr lang="en-US"/>
                        </a:p>
                      </p:txBody>
                    </p:sp>
                    <p:sp>
                      <p:nvSpPr>
                        <p:cNvPr id="31847" name="Freeform 45"/>
                        <p:cNvSpPr>
                          <a:spLocks/>
                        </p:cNvSpPr>
                        <p:nvPr/>
                      </p:nvSpPr>
                      <p:spPr bwMode="auto">
                        <a:xfrm>
                          <a:off x="3795" y="1424"/>
                          <a:ext cx="6" cy="11"/>
                        </a:xfrm>
                        <a:custGeom>
                          <a:avLst/>
                          <a:gdLst>
                            <a:gd name="T0" fmla="*/ 6 w 6"/>
                            <a:gd name="T1" fmla="*/ 0 h 11"/>
                            <a:gd name="T2" fmla="*/ 1 w 6"/>
                            <a:gd name="T3" fmla="*/ 5 h 11"/>
                            <a:gd name="T4" fmla="*/ 0 w 6"/>
                            <a:gd name="T5" fmla="*/ 9 h 11"/>
                            <a:gd name="T6" fmla="*/ 3 w 6"/>
                            <a:gd name="T7" fmla="*/ 11 h 11"/>
                            <a:gd name="T8" fmla="*/ 4 w 6"/>
                            <a:gd name="T9" fmla="*/ 2 h 11"/>
                            <a:gd name="T10" fmla="*/ 6 w 6"/>
                            <a:gd name="T11" fmla="*/ 0 h 11"/>
                            <a:gd name="T12" fmla="*/ 0 60000 65536"/>
                            <a:gd name="T13" fmla="*/ 0 60000 65536"/>
                            <a:gd name="T14" fmla="*/ 0 60000 65536"/>
                            <a:gd name="T15" fmla="*/ 0 60000 65536"/>
                            <a:gd name="T16" fmla="*/ 0 60000 65536"/>
                            <a:gd name="T17" fmla="*/ 0 60000 65536"/>
                            <a:gd name="T18" fmla="*/ 0 w 6"/>
                            <a:gd name="T19" fmla="*/ 0 h 11"/>
                            <a:gd name="T20" fmla="*/ 6 w 6"/>
                            <a:gd name="T21" fmla="*/ 11 h 11"/>
                          </a:gdLst>
                          <a:ahLst/>
                          <a:cxnLst>
                            <a:cxn ang="T12">
                              <a:pos x="T0" y="T1"/>
                            </a:cxn>
                            <a:cxn ang="T13">
                              <a:pos x="T2" y="T3"/>
                            </a:cxn>
                            <a:cxn ang="T14">
                              <a:pos x="T4" y="T5"/>
                            </a:cxn>
                            <a:cxn ang="T15">
                              <a:pos x="T6" y="T7"/>
                            </a:cxn>
                            <a:cxn ang="T16">
                              <a:pos x="T8" y="T9"/>
                            </a:cxn>
                            <a:cxn ang="T17">
                              <a:pos x="T10" y="T11"/>
                            </a:cxn>
                          </a:cxnLst>
                          <a:rect l="T18" t="T19" r="T20" b="T21"/>
                          <a:pathLst>
                            <a:path w="6" h="11">
                              <a:moveTo>
                                <a:pt x="6" y="0"/>
                              </a:moveTo>
                              <a:lnTo>
                                <a:pt x="1" y="5"/>
                              </a:lnTo>
                              <a:lnTo>
                                <a:pt x="0" y="9"/>
                              </a:lnTo>
                              <a:lnTo>
                                <a:pt x="3" y="11"/>
                              </a:lnTo>
                              <a:lnTo>
                                <a:pt x="4" y="2"/>
                              </a:lnTo>
                              <a:lnTo>
                                <a:pt x="6" y="0"/>
                              </a:lnTo>
                              <a:close/>
                            </a:path>
                          </a:pathLst>
                        </a:custGeom>
                        <a:solidFill>
                          <a:srgbClr val="000000"/>
                        </a:solidFill>
                        <a:ln w="9525">
                          <a:noFill/>
                          <a:round/>
                          <a:headEnd/>
                          <a:tailEnd/>
                        </a:ln>
                      </p:spPr>
                      <p:txBody>
                        <a:bodyPr/>
                        <a:lstStyle/>
                        <a:p>
                          <a:endParaRPr lang="en-US"/>
                        </a:p>
                      </p:txBody>
                    </p:sp>
                  </p:grpSp>
                </p:grpSp>
                <p:sp>
                  <p:nvSpPr>
                    <p:cNvPr id="31842" name="Freeform 46"/>
                    <p:cNvSpPr>
                      <a:spLocks/>
                    </p:cNvSpPr>
                    <p:nvPr/>
                  </p:nvSpPr>
                  <p:spPr bwMode="auto">
                    <a:xfrm>
                      <a:off x="3711" y="1476"/>
                      <a:ext cx="74" cy="41"/>
                    </a:xfrm>
                    <a:custGeom>
                      <a:avLst/>
                      <a:gdLst>
                        <a:gd name="T0" fmla="*/ 19 w 74"/>
                        <a:gd name="T1" fmla="*/ 0 h 41"/>
                        <a:gd name="T2" fmla="*/ 12 w 74"/>
                        <a:gd name="T3" fmla="*/ 4 h 41"/>
                        <a:gd name="T4" fmla="*/ 6 w 74"/>
                        <a:gd name="T5" fmla="*/ 7 h 41"/>
                        <a:gd name="T6" fmla="*/ 1 w 74"/>
                        <a:gd name="T7" fmla="*/ 13 h 41"/>
                        <a:gd name="T8" fmla="*/ 0 w 74"/>
                        <a:gd name="T9" fmla="*/ 19 h 41"/>
                        <a:gd name="T10" fmla="*/ 3 w 74"/>
                        <a:gd name="T11" fmla="*/ 26 h 41"/>
                        <a:gd name="T12" fmla="*/ 13 w 74"/>
                        <a:gd name="T13" fmla="*/ 27 h 41"/>
                        <a:gd name="T14" fmla="*/ 22 w 74"/>
                        <a:gd name="T15" fmla="*/ 31 h 41"/>
                        <a:gd name="T16" fmla="*/ 28 w 74"/>
                        <a:gd name="T17" fmla="*/ 37 h 41"/>
                        <a:gd name="T18" fmla="*/ 37 w 74"/>
                        <a:gd name="T19" fmla="*/ 41 h 41"/>
                        <a:gd name="T20" fmla="*/ 48 w 74"/>
                        <a:gd name="T21" fmla="*/ 39 h 41"/>
                        <a:gd name="T22" fmla="*/ 55 w 74"/>
                        <a:gd name="T23" fmla="*/ 35 h 41"/>
                        <a:gd name="T24" fmla="*/ 66 w 74"/>
                        <a:gd name="T25" fmla="*/ 31 h 41"/>
                        <a:gd name="T26" fmla="*/ 74 w 74"/>
                        <a:gd name="T27" fmla="*/ 32 h 4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4"/>
                        <a:gd name="T43" fmla="*/ 0 h 41"/>
                        <a:gd name="T44" fmla="*/ 74 w 74"/>
                        <a:gd name="T45" fmla="*/ 41 h 4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4" h="41">
                          <a:moveTo>
                            <a:pt x="19" y="0"/>
                          </a:moveTo>
                          <a:lnTo>
                            <a:pt x="12" y="4"/>
                          </a:lnTo>
                          <a:lnTo>
                            <a:pt x="6" y="7"/>
                          </a:lnTo>
                          <a:lnTo>
                            <a:pt x="1" y="13"/>
                          </a:lnTo>
                          <a:lnTo>
                            <a:pt x="0" y="19"/>
                          </a:lnTo>
                          <a:lnTo>
                            <a:pt x="3" y="26"/>
                          </a:lnTo>
                          <a:lnTo>
                            <a:pt x="13" y="27"/>
                          </a:lnTo>
                          <a:lnTo>
                            <a:pt x="22" y="31"/>
                          </a:lnTo>
                          <a:lnTo>
                            <a:pt x="28" y="37"/>
                          </a:lnTo>
                          <a:lnTo>
                            <a:pt x="37" y="41"/>
                          </a:lnTo>
                          <a:lnTo>
                            <a:pt x="48" y="39"/>
                          </a:lnTo>
                          <a:lnTo>
                            <a:pt x="55" y="35"/>
                          </a:lnTo>
                          <a:lnTo>
                            <a:pt x="66" y="31"/>
                          </a:lnTo>
                          <a:lnTo>
                            <a:pt x="74" y="32"/>
                          </a:lnTo>
                        </a:path>
                      </a:pathLst>
                    </a:custGeom>
                    <a:noFill/>
                    <a:ln w="12700">
                      <a:solidFill>
                        <a:srgbClr val="FF7F3F"/>
                      </a:solidFill>
                      <a:round/>
                      <a:headEnd/>
                      <a:tailEnd/>
                    </a:ln>
                  </p:spPr>
                  <p:txBody>
                    <a:bodyPr/>
                    <a:lstStyle/>
                    <a:p>
                      <a:endParaRPr lang="en-US"/>
                    </a:p>
                  </p:txBody>
                </p:sp>
              </p:grpSp>
              <p:grpSp>
                <p:nvGrpSpPr>
                  <p:cNvPr id="15" name="Group 47"/>
                  <p:cNvGrpSpPr>
                    <a:grpSpLocks/>
                  </p:cNvGrpSpPr>
                  <p:nvPr/>
                </p:nvGrpSpPr>
                <p:grpSpPr bwMode="auto">
                  <a:xfrm>
                    <a:off x="3500" y="1068"/>
                    <a:ext cx="545" cy="531"/>
                    <a:chOff x="3500" y="1068"/>
                    <a:chExt cx="545" cy="531"/>
                  </a:xfrm>
                </p:grpSpPr>
                <p:sp>
                  <p:nvSpPr>
                    <p:cNvPr id="31834" name="Freeform 48"/>
                    <p:cNvSpPr>
                      <a:spLocks/>
                    </p:cNvSpPr>
                    <p:nvPr/>
                  </p:nvSpPr>
                  <p:spPr bwMode="auto">
                    <a:xfrm>
                      <a:off x="3500" y="1068"/>
                      <a:ext cx="545" cy="531"/>
                    </a:xfrm>
                    <a:custGeom>
                      <a:avLst/>
                      <a:gdLst>
                        <a:gd name="T0" fmla="*/ 83 w 545"/>
                        <a:gd name="T1" fmla="*/ 488 h 531"/>
                        <a:gd name="T2" fmla="*/ 67 w 545"/>
                        <a:gd name="T3" fmla="*/ 465 h 531"/>
                        <a:gd name="T4" fmla="*/ 49 w 545"/>
                        <a:gd name="T5" fmla="*/ 435 h 531"/>
                        <a:gd name="T6" fmla="*/ 38 w 545"/>
                        <a:gd name="T7" fmla="*/ 402 h 531"/>
                        <a:gd name="T8" fmla="*/ 28 w 545"/>
                        <a:gd name="T9" fmla="*/ 377 h 531"/>
                        <a:gd name="T10" fmla="*/ 19 w 545"/>
                        <a:gd name="T11" fmla="*/ 288 h 531"/>
                        <a:gd name="T12" fmla="*/ 0 w 545"/>
                        <a:gd name="T13" fmla="*/ 248 h 531"/>
                        <a:gd name="T14" fmla="*/ 3 w 545"/>
                        <a:gd name="T15" fmla="*/ 199 h 531"/>
                        <a:gd name="T16" fmla="*/ 47 w 545"/>
                        <a:gd name="T17" fmla="*/ 155 h 531"/>
                        <a:gd name="T18" fmla="*/ 71 w 545"/>
                        <a:gd name="T19" fmla="*/ 92 h 531"/>
                        <a:gd name="T20" fmla="*/ 98 w 545"/>
                        <a:gd name="T21" fmla="*/ 56 h 531"/>
                        <a:gd name="T22" fmla="*/ 143 w 545"/>
                        <a:gd name="T23" fmla="*/ 41 h 531"/>
                        <a:gd name="T24" fmla="*/ 209 w 545"/>
                        <a:gd name="T25" fmla="*/ 6 h 531"/>
                        <a:gd name="T26" fmla="*/ 252 w 545"/>
                        <a:gd name="T27" fmla="*/ 3 h 531"/>
                        <a:gd name="T28" fmla="*/ 294 w 545"/>
                        <a:gd name="T29" fmla="*/ 6 h 531"/>
                        <a:gd name="T30" fmla="*/ 354 w 545"/>
                        <a:gd name="T31" fmla="*/ 23 h 531"/>
                        <a:gd name="T32" fmla="*/ 410 w 545"/>
                        <a:gd name="T33" fmla="*/ 44 h 531"/>
                        <a:gd name="T34" fmla="*/ 449 w 545"/>
                        <a:gd name="T35" fmla="*/ 87 h 531"/>
                        <a:gd name="T36" fmla="*/ 468 w 545"/>
                        <a:gd name="T37" fmla="*/ 129 h 531"/>
                        <a:gd name="T38" fmla="*/ 492 w 545"/>
                        <a:gd name="T39" fmla="*/ 164 h 531"/>
                        <a:gd name="T40" fmla="*/ 525 w 545"/>
                        <a:gd name="T41" fmla="*/ 225 h 531"/>
                        <a:gd name="T42" fmla="*/ 545 w 545"/>
                        <a:gd name="T43" fmla="*/ 279 h 531"/>
                        <a:gd name="T44" fmla="*/ 533 w 545"/>
                        <a:gd name="T45" fmla="*/ 326 h 531"/>
                        <a:gd name="T46" fmla="*/ 524 w 545"/>
                        <a:gd name="T47" fmla="*/ 372 h 531"/>
                        <a:gd name="T48" fmla="*/ 489 w 545"/>
                        <a:gd name="T49" fmla="*/ 407 h 531"/>
                        <a:gd name="T50" fmla="*/ 432 w 545"/>
                        <a:gd name="T51" fmla="*/ 465 h 531"/>
                        <a:gd name="T52" fmla="*/ 411 w 545"/>
                        <a:gd name="T53" fmla="*/ 503 h 531"/>
                        <a:gd name="T54" fmla="*/ 356 w 545"/>
                        <a:gd name="T55" fmla="*/ 531 h 531"/>
                        <a:gd name="T56" fmla="*/ 399 w 545"/>
                        <a:gd name="T57" fmla="*/ 429 h 531"/>
                        <a:gd name="T58" fmla="*/ 419 w 545"/>
                        <a:gd name="T59" fmla="*/ 342 h 531"/>
                        <a:gd name="T60" fmla="*/ 413 w 545"/>
                        <a:gd name="T61" fmla="*/ 296 h 531"/>
                        <a:gd name="T62" fmla="*/ 410 w 545"/>
                        <a:gd name="T63" fmla="*/ 234 h 531"/>
                        <a:gd name="T64" fmla="*/ 357 w 545"/>
                        <a:gd name="T65" fmla="*/ 246 h 531"/>
                        <a:gd name="T66" fmla="*/ 302 w 545"/>
                        <a:gd name="T67" fmla="*/ 261 h 531"/>
                        <a:gd name="T68" fmla="*/ 224 w 545"/>
                        <a:gd name="T69" fmla="*/ 259 h 531"/>
                        <a:gd name="T70" fmla="*/ 189 w 545"/>
                        <a:gd name="T71" fmla="*/ 245 h 531"/>
                        <a:gd name="T72" fmla="*/ 147 w 545"/>
                        <a:gd name="T73" fmla="*/ 252 h 531"/>
                        <a:gd name="T74" fmla="*/ 134 w 545"/>
                        <a:gd name="T75" fmla="*/ 285 h 531"/>
                        <a:gd name="T76" fmla="*/ 111 w 545"/>
                        <a:gd name="T77" fmla="*/ 305 h 531"/>
                        <a:gd name="T78" fmla="*/ 96 w 545"/>
                        <a:gd name="T79" fmla="*/ 359 h 531"/>
                        <a:gd name="T80" fmla="*/ 80 w 545"/>
                        <a:gd name="T81" fmla="*/ 371 h 531"/>
                        <a:gd name="T82" fmla="*/ 62 w 545"/>
                        <a:gd name="T83" fmla="*/ 376 h 531"/>
                        <a:gd name="T84" fmla="*/ 56 w 545"/>
                        <a:gd name="T85" fmla="*/ 391 h 531"/>
                        <a:gd name="T86" fmla="*/ 65 w 545"/>
                        <a:gd name="T87" fmla="*/ 415 h 531"/>
                        <a:gd name="T88" fmla="*/ 94 w 545"/>
                        <a:gd name="T89" fmla="*/ 424 h 531"/>
                        <a:gd name="T90" fmla="*/ 104 w 545"/>
                        <a:gd name="T91" fmla="*/ 500 h 531"/>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545"/>
                        <a:gd name="T139" fmla="*/ 0 h 531"/>
                        <a:gd name="T140" fmla="*/ 545 w 545"/>
                        <a:gd name="T141" fmla="*/ 531 h 531"/>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545" h="531">
                          <a:moveTo>
                            <a:pt x="104" y="500"/>
                          </a:moveTo>
                          <a:lnTo>
                            <a:pt x="83" y="488"/>
                          </a:lnTo>
                          <a:lnTo>
                            <a:pt x="71" y="476"/>
                          </a:lnTo>
                          <a:lnTo>
                            <a:pt x="67" y="465"/>
                          </a:lnTo>
                          <a:lnTo>
                            <a:pt x="62" y="441"/>
                          </a:lnTo>
                          <a:lnTo>
                            <a:pt x="49" y="435"/>
                          </a:lnTo>
                          <a:lnTo>
                            <a:pt x="44" y="413"/>
                          </a:lnTo>
                          <a:lnTo>
                            <a:pt x="38" y="402"/>
                          </a:lnTo>
                          <a:lnTo>
                            <a:pt x="34" y="396"/>
                          </a:lnTo>
                          <a:lnTo>
                            <a:pt x="28" y="377"/>
                          </a:lnTo>
                          <a:lnTo>
                            <a:pt x="7" y="344"/>
                          </a:lnTo>
                          <a:lnTo>
                            <a:pt x="19" y="288"/>
                          </a:lnTo>
                          <a:lnTo>
                            <a:pt x="7" y="281"/>
                          </a:lnTo>
                          <a:lnTo>
                            <a:pt x="0" y="248"/>
                          </a:lnTo>
                          <a:lnTo>
                            <a:pt x="1" y="225"/>
                          </a:lnTo>
                          <a:lnTo>
                            <a:pt x="3" y="199"/>
                          </a:lnTo>
                          <a:lnTo>
                            <a:pt x="16" y="171"/>
                          </a:lnTo>
                          <a:lnTo>
                            <a:pt x="47" y="155"/>
                          </a:lnTo>
                          <a:lnTo>
                            <a:pt x="44" y="126"/>
                          </a:lnTo>
                          <a:lnTo>
                            <a:pt x="71" y="92"/>
                          </a:lnTo>
                          <a:lnTo>
                            <a:pt x="84" y="78"/>
                          </a:lnTo>
                          <a:lnTo>
                            <a:pt x="98" y="56"/>
                          </a:lnTo>
                          <a:lnTo>
                            <a:pt x="120" y="41"/>
                          </a:lnTo>
                          <a:lnTo>
                            <a:pt x="143" y="41"/>
                          </a:lnTo>
                          <a:lnTo>
                            <a:pt x="179" y="9"/>
                          </a:lnTo>
                          <a:lnTo>
                            <a:pt x="209" y="6"/>
                          </a:lnTo>
                          <a:lnTo>
                            <a:pt x="231" y="0"/>
                          </a:lnTo>
                          <a:lnTo>
                            <a:pt x="252" y="3"/>
                          </a:lnTo>
                          <a:lnTo>
                            <a:pt x="272" y="6"/>
                          </a:lnTo>
                          <a:lnTo>
                            <a:pt x="294" y="6"/>
                          </a:lnTo>
                          <a:lnTo>
                            <a:pt x="323" y="9"/>
                          </a:lnTo>
                          <a:lnTo>
                            <a:pt x="354" y="23"/>
                          </a:lnTo>
                          <a:lnTo>
                            <a:pt x="372" y="33"/>
                          </a:lnTo>
                          <a:lnTo>
                            <a:pt x="410" y="44"/>
                          </a:lnTo>
                          <a:lnTo>
                            <a:pt x="435" y="69"/>
                          </a:lnTo>
                          <a:lnTo>
                            <a:pt x="449" y="87"/>
                          </a:lnTo>
                          <a:lnTo>
                            <a:pt x="462" y="108"/>
                          </a:lnTo>
                          <a:lnTo>
                            <a:pt x="468" y="129"/>
                          </a:lnTo>
                          <a:lnTo>
                            <a:pt x="479" y="147"/>
                          </a:lnTo>
                          <a:lnTo>
                            <a:pt x="492" y="164"/>
                          </a:lnTo>
                          <a:lnTo>
                            <a:pt x="512" y="186"/>
                          </a:lnTo>
                          <a:lnTo>
                            <a:pt x="525" y="225"/>
                          </a:lnTo>
                          <a:lnTo>
                            <a:pt x="536" y="257"/>
                          </a:lnTo>
                          <a:lnTo>
                            <a:pt x="545" y="279"/>
                          </a:lnTo>
                          <a:lnTo>
                            <a:pt x="542" y="294"/>
                          </a:lnTo>
                          <a:lnTo>
                            <a:pt x="533" y="326"/>
                          </a:lnTo>
                          <a:lnTo>
                            <a:pt x="521" y="344"/>
                          </a:lnTo>
                          <a:lnTo>
                            <a:pt x="524" y="372"/>
                          </a:lnTo>
                          <a:lnTo>
                            <a:pt x="516" y="389"/>
                          </a:lnTo>
                          <a:lnTo>
                            <a:pt x="489" y="407"/>
                          </a:lnTo>
                          <a:lnTo>
                            <a:pt x="480" y="426"/>
                          </a:lnTo>
                          <a:lnTo>
                            <a:pt x="432" y="465"/>
                          </a:lnTo>
                          <a:lnTo>
                            <a:pt x="432" y="482"/>
                          </a:lnTo>
                          <a:lnTo>
                            <a:pt x="411" y="503"/>
                          </a:lnTo>
                          <a:lnTo>
                            <a:pt x="375" y="522"/>
                          </a:lnTo>
                          <a:lnTo>
                            <a:pt x="356" y="531"/>
                          </a:lnTo>
                          <a:lnTo>
                            <a:pt x="378" y="482"/>
                          </a:lnTo>
                          <a:lnTo>
                            <a:pt x="399" y="429"/>
                          </a:lnTo>
                          <a:lnTo>
                            <a:pt x="411" y="387"/>
                          </a:lnTo>
                          <a:lnTo>
                            <a:pt x="419" y="342"/>
                          </a:lnTo>
                          <a:lnTo>
                            <a:pt x="419" y="320"/>
                          </a:lnTo>
                          <a:lnTo>
                            <a:pt x="413" y="296"/>
                          </a:lnTo>
                          <a:lnTo>
                            <a:pt x="416" y="249"/>
                          </a:lnTo>
                          <a:lnTo>
                            <a:pt x="410" y="234"/>
                          </a:lnTo>
                          <a:lnTo>
                            <a:pt x="399" y="224"/>
                          </a:lnTo>
                          <a:lnTo>
                            <a:pt x="357" y="246"/>
                          </a:lnTo>
                          <a:lnTo>
                            <a:pt x="335" y="257"/>
                          </a:lnTo>
                          <a:lnTo>
                            <a:pt x="302" y="261"/>
                          </a:lnTo>
                          <a:lnTo>
                            <a:pt x="258" y="261"/>
                          </a:lnTo>
                          <a:lnTo>
                            <a:pt x="224" y="259"/>
                          </a:lnTo>
                          <a:lnTo>
                            <a:pt x="206" y="254"/>
                          </a:lnTo>
                          <a:lnTo>
                            <a:pt x="189" y="245"/>
                          </a:lnTo>
                          <a:lnTo>
                            <a:pt x="168" y="245"/>
                          </a:lnTo>
                          <a:lnTo>
                            <a:pt x="147" y="252"/>
                          </a:lnTo>
                          <a:lnTo>
                            <a:pt x="138" y="266"/>
                          </a:lnTo>
                          <a:lnTo>
                            <a:pt x="134" y="285"/>
                          </a:lnTo>
                          <a:lnTo>
                            <a:pt x="125" y="302"/>
                          </a:lnTo>
                          <a:lnTo>
                            <a:pt x="111" y="305"/>
                          </a:lnTo>
                          <a:lnTo>
                            <a:pt x="100" y="326"/>
                          </a:lnTo>
                          <a:lnTo>
                            <a:pt x="96" y="359"/>
                          </a:lnTo>
                          <a:lnTo>
                            <a:pt x="89" y="367"/>
                          </a:lnTo>
                          <a:lnTo>
                            <a:pt x="80" y="371"/>
                          </a:lnTo>
                          <a:lnTo>
                            <a:pt x="70" y="372"/>
                          </a:lnTo>
                          <a:lnTo>
                            <a:pt x="62" y="376"/>
                          </a:lnTo>
                          <a:lnTo>
                            <a:pt x="58" y="383"/>
                          </a:lnTo>
                          <a:lnTo>
                            <a:pt x="56" y="391"/>
                          </a:lnTo>
                          <a:lnTo>
                            <a:pt x="58" y="404"/>
                          </a:lnTo>
                          <a:lnTo>
                            <a:pt x="65" y="415"/>
                          </a:lnTo>
                          <a:lnTo>
                            <a:pt x="78" y="424"/>
                          </a:lnTo>
                          <a:lnTo>
                            <a:pt x="94" y="424"/>
                          </a:lnTo>
                          <a:lnTo>
                            <a:pt x="99" y="468"/>
                          </a:lnTo>
                          <a:lnTo>
                            <a:pt x="104" y="500"/>
                          </a:lnTo>
                          <a:close/>
                        </a:path>
                      </a:pathLst>
                    </a:custGeom>
                    <a:solidFill>
                      <a:srgbClr val="7F5F3F"/>
                    </a:solidFill>
                    <a:ln w="9525">
                      <a:noFill/>
                      <a:round/>
                      <a:headEnd/>
                      <a:tailEnd/>
                    </a:ln>
                  </p:spPr>
                  <p:txBody>
                    <a:bodyPr/>
                    <a:lstStyle/>
                    <a:p>
                      <a:endParaRPr lang="en-US"/>
                    </a:p>
                  </p:txBody>
                </p:sp>
                <p:grpSp>
                  <p:nvGrpSpPr>
                    <p:cNvPr id="16" name="Group 49"/>
                    <p:cNvGrpSpPr>
                      <a:grpSpLocks/>
                    </p:cNvGrpSpPr>
                    <p:nvPr/>
                  </p:nvGrpSpPr>
                  <p:grpSpPr bwMode="auto">
                    <a:xfrm>
                      <a:off x="3518" y="1088"/>
                      <a:ext cx="511" cy="372"/>
                      <a:chOff x="3518" y="1088"/>
                      <a:chExt cx="511" cy="372"/>
                    </a:xfrm>
                  </p:grpSpPr>
                  <p:sp>
                    <p:nvSpPr>
                      <p:cNvPr id="31836" name="Freeform 50"/>
                      <p:cNvSpPr>
                        <a:spLocks/>
                      </p:cNvSpPr>
                      <p:nvPr/>
                    </p:nvSpPr>
                    <p:spPr bwMode="auto">
                      <a:xfrm>
                        <a:off x="3518" y="1229"/>
                        <a:ext cx="215" cy="148"/>
                      </a:xfrm>
                      <a:custGeom>
                        <a:avLst/>
                        <a:gdLst>
                          <a:gd name="T0" fmla="*/ 7 w 215"/>
                          <a:gd name="T1" fmla="*/ 148 h 148"/>
                          <a:gd name="T2" fmla="*/ 45 w 215"/>
                          <a:gd name="T3" fmla="*/ 148 h 148"/>
                          <a:gd name="T4" fmla="*/ 107 w 215"/>
                          <a:gd name="T5" fmla="*/ 115 h 148"/>
                          <a:gd name="T6" fmla="*/ 61 w 215"/>
                          <a:gd name="T7" fmla="*/ 111 h 148"/>
                          <a:gd name="T8" fmla="*/ 27 w 215"/>
                          <a:gd name="T9" fmla="*/ 106 h 148"/>
                          <a:gd name="T10" fmla="*/ 12 w 215"/>
                          <a:gd name="T11" fmla="*/ 100 h 148"/>
                          <a:gd name="T12" fmla="*/ 0 w 215"/>
                          <a:gd name="T13" fmla="*/ 82 h 148"/>
                          <a:gd name="T14" fmla="*/ 1 w 215"/>
                          <a:gd name="T15" fmla="*/ 48 h 148"/>
                          <a:gd name="T16" fmla="*/ 27 w 215"/>
                          <a:gd name="T17" fmla="*/ 61 h 148"/>
                          <a:gd name="T18" fmla="*/ 46 w 215"/>
                          <a:gd name="T19" fmla="*/ 69 h 148"/>
                          <a:gd name="T20" fmla="*/ 76 w 215"/>
                          <a:gd name="T21" fmla="*/ 73 h 148"/>
                          <a:gd name="T22" fmla="*/ 97 w 215"/>
                          <a:gd name="T23" fmla="*/ 76 h 148"/>
                          <a:gd name="T24" fmla="*/ 128 w 215"/>
                          <a:gd name="T25" fmla="*/ 88 h 148"/>
                          <a:gd name="T26" fmla="*/ 106 w 215"/>
                          <a:gd name="T27" fmla="*/ 63 h 148"/>
                          <a:gd name="T28" fmla="*/ 89 w 215"/>
                          <a:gd name="T29" fmla="*/ 49 h 148"/>
                          <a:gd name="T30" fmla="*/ 64 w 215"/>
                          <a:gd name="T31" fmla="*/ 37 h 148"/>
                          <a:gd name="T32" fmla="*/ 67 w 215"/>
                          <a:gd name="T33" fmla="*/ 9 h 148"/>
                          <a:gd name="T34" fmla="*/ 64 w 215"/>
                          <a:gd name="T35" fmla="*/ 0 h 148"/>
                          <a:gd name="T36" fmla="*/ 97 w 215"/>
                          <a:gd name="T37" fmla="*/ 1 h 148"/>
                          <a:gd name="T38" fmla="*/ 98 w 215"/>
                          <a:gd name="T39" fmla="*/ 24 h 148"/>
                          <a:gd name="T40" fmla="*/ 103 w 215"/>
                          <a:gd name="T41" fmla="*/ 42 h 148"/>
                          <a:gd name="T42" fmla="*/ 113 w 215"/>
                          <a:gd name="T43" fmla="*/ 54 h 148"/>
                          <a:gd name="T44" fmla="*/ 133 w 215"/>
                          <a:gd name="T45" fmla="*/ 64 h 148"/>
                          <a:gd name="T46" fmla="*/ 163 w 215"/>
                          <a:gd name="T47" fmla="*/ 76 h 148"/>
                          <a:gd name="T48" fmla="*/ 199 w 215"/>
                          <a:gd name="T49" fmla="*/ 88 h 148"/>
                          <a:gd name="T50" fmla="*/ 215 w 215"/>
                          <a:gd name="T51" fmla="*/ 91 h 148"/>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215"/>
                          <a:gd name="T79" fmla="*/ 0 h 148"/>
                          <a:gd name="T80" fmla="*/ 215 w 215"/>
                          <a:gd name="T81" fmla="*/ 148 h 148"/>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215" h="148">
                            <a:moveTo>
                              <a:pt x="7" y="148"/>
                            </a:moveTo>
                            <a:lnTo>
                              <a:pt x="45" y="148"/>
                            </a:lnTo>
                            <a:lnTo>
                              <a:pt x="107" y="115"/>
                            </a:lnTo>
                            <a:lnTo>
                              <a:pt x="61" y="111"/>
                            </a:lnTo>
                            <a:lnTo>
                              <a:pt x="27" y="106"/>
                            </a:lnTo>
                            <a:lnTo>
                              <a:pt x="12" y="100"/>
                            </a:lnTo>
                            <a:lnTo>
                              <a:pt x="0" y="82"/>
                            </a:lnTo>
                            <a:lnTo>
                              <a:pt x="1" y="48"/>
                            </a:lnTo>
                            <a:lnTo>
                              <a:pt x="27" y="61"/>
                            </a:lnTo>
                            <a:lnTo>
                              <a:pt x="46" y="69"/>
                            </a:lnTo>
                            <a:lnTo>
                              <a:pt x="76" y="73"/>
                            </a:lnTo>
                            <a:lnTo>
                              <a:pt x="97" y="76"/>
                            </a:lnTo>
                            <a:lnTo>
                              <a:pt x="128" y="88"/>
                            </a:lnTo>
                            <a:lnTo>
                              <a:pt x="106" y="63"/>
                            </a:lnTo>
                            <a:lnTo>
                              <a:pt x="89" y="49"/>
                            </a:lnTo>
                            <a:lnTo>
                              <a:pt x="64" y="37"/>
                            </a:lnTo>
                            <a:lnTo>
                              <a:pt x="67" y="9"/>
                            </a:lnTo>
                            <a:lnTo>
                              <a:pt x="64" y="0"/>
                            </a:lnTo>
                            <a:lnTo>
                              <a:pt x="97" y="1"/>
                            </a:lnTo>
                            <a:lnTo>
                              <a:pt x="98" y="24"/>
                            </a:lnTo>
                            <a:lnTo>
                              <a:pt x="103" y="42"/>
                            </a:lnTo>
                            <a:lnTo>
                              <a:pt x="113" y="54"/>
                            </a:lnTo>
                            <a:lnTo>
                              <a:pt x="133" y="64"/>
                            </a:lnTo>
                            <a:lnTo>
                              <a:pt x="163" y="76"/>
                            </a:lnTo>
                            <a:lnTo>
                              <a:pt x="199" y="88"/>
                            </a:lnTo>
                            <a:lnTo>
                              <a:pt x="215" y="91"/>
                            </a:lnTo>
                          </a:path>
                        </a:pathLst>
                      </a:custGeom>
                      <a:noFill/>
                      <a:ln w="12700">
                        <a:solidFill>
                          <a:srgbClr val="5F3F1F"/>
                        </a:solidFill>
                        <a:round/>
                        <a:headEnd/>
                        <a:tailEnd/>
                      </a:ln>
                    </p:spPr>
                    <p:txBody>
                      <a:bodyPr/>
                      <a:lstStyle/>
                      <a:p>
                        <a:endParaRPr lang="en-US"/>
                      </a:p>
                    </p:txBody>
                  </p:sp>
                  <p:sp>
                    <p:nvSpPr>
                      <p:cNvPr id="31837" name="Freeform 51"/>
                      <p:cNvSpPr>
                        <a:spLocks/>
                      </p:cNvSpPr>
                      <p:nvPr/>
                    </p:nvSpPr>
                    <p:spPr bwMode="auto">
                      <a:xfrm>
                        <a:off x="3552" y="1161"/>
                        <a:ext cx="415" cy="123"/>
                      </a:xfrm>
                      <a:custGeom>
                        <a:avLst/>
                        <a:gdLst>
                          <a:gd name="T0" fmla="*/ 0 w 415"/>
                          <a:gd name="T1" fmla="*/ 56 h 123"/>
                          <a:gd name="T2" fmla="*/ 29 w 415"/>
                          <a:gd name="T3" fmla="*/ 48 h 123"/>
                          <a:gd name="T4" fmla="*/ 69 w 415"/>
                          <a:gd name="T5" fmla="*/ 50 h 123"/>
                          <a:gd name="T6" fmla="*/ 97 w 415"/>
                          <a:gd name="T7" fmla="*/ 45 h 123"/>
                          <a:gd name="T8" fmla="*/ 87 w 415"/>
                          <a:gd name="T9" fmla="*/ 72 h 123"/>
                          <a:gd name="T10" fmla="*/ 100 w 415"/>
                          <a:gd name="T11" fmla="*/ 93 h 123"/>
                          <a:gd name="T12" fmla="*/ 127 w 415"/>
                          <a:gd name="T13" fmla="*/ 71 h 123"/>
                          <a:gd name="T14" fmla="*/ 153 w 415"/>
                          <a:gd name="T15" fmla="*/ 45 h 123"/>
                          <a:gd name="T16" fmla="*/ 183 w 415"/>
                          <a:gd name="T17" fmla="*/ 27 h 123"/>
                          <a:gd name="T18" fmla="*/ 222 w 415"/>
                          <a:gd name="T19" fmla="*/ 5 h 123"/>
                          <a:gd name="T20" fmla="*/ 234 w 415"/>
                          <a:gd name="T21" fmla="*/ 0 h 123"/>
                          <a:gd name="T22" fmla="*/ 324 w 415"/>
                          <a:gd name="T23" fmla="*/ 24 h 123"/>
                          <a:gd name="T24" fmla="*/ 355 w 415"/>
                          <a:gd name="T25" fmla="*/ 63 h 123"/>
                          <a:gd name="T26" fmla="*/ 364 w 415"/>
                          <a:gd name="T27" fmla="*/ 74 h 123"/>
                          <a:gd name="T28" fmla="*/ 363 w 415"/>
                          <a:gd name="T29" fmla="*/ 120 h 123"/>
                          <a:gd name="T30" fmla="*/ 382 w 415"/>
                          <a:gd name="T31" fmla="*/ 123 h 123"/>
                          <a:gd name="T32" fmla="*/ 408 w 415"/>
                          <a:gd name="T33" fmla="*/ 92 h 123"/>
                          <a:gd name="T34" fmla="*/ 415 w 415"/>
                          <a:gd name="T35" fmla="*/ 68 h 123"/>
                          <a:gd name="T36" fmla="*/ 414 w 415"/>
                          <a:gd name="T37" fmla="*/ 41 h 123"/>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415"/>
                          <a:gd name="T58" fmla="*/ 0 h 123"/>
                          <a:gd name="T59" fmla="*/ 415 w 415"/>
                          <a:gd name="T60" fmla="*/ 123 h 123"/>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415" h="123">
                            <a:moveTo>
                              <a:pt x="0" y="56"/>
                            </a:moveTo>
                            <a:lnTo>
                              <a:pt x="29" y="48"/>
                            </a:lnTo>
                            <a:lnTo>
                              <a:pt x="69" y="50"/>
                            </a:lnTo>
                            <a:lnTo>
                              <a:pt x="97" y="45"/>
                            </a:lnTo>
                            <a:lnTo>
                              <a:pt x="87" y="72"/>
                            </a:lnTo>
                            <a:lnTo>
                              <a:pt x="100" y="93"/>
                            </a:lnTo>
                            <a:lnTo>
                              <a:pt x="127" y="71"/>
                            </a:lnTo>
                            <a:lnTo>
                              <a:pt x="153" y="45"/>
                            </a:lnTo>
                            <a:lnTo>
                              <a:pt x="183" y="27"/>
                            </a:lnTo>
                            <a:lnTo>
                              <a:pt x="222" y="5"/>
                            </a:lnTo>
                            <a:lnTo>
                              <a:pt x="234" y="0"/>
                            </a:lnTo>
                            <a:lnTo>
                              <a:pt x="324" y="24"/>
                            </a:lnTo>
                            <a:lnTo>
                              <a:pt x="355" y="63"/>
                            </a:lnTo>
                            <a:lnTo>
                              <a:pt x="364" y="74"/>
                            </a:lnTo>
                            <a:lnTo>
                              <a:pt x="363" y="120"/>
                            </a:lnTo>
                            <a:lnTo>
                              <a:pt x="382" y="123"/>
                            </a:lnTo>
                            <a:lnTo>
                              <a:pt x="408" y="92"/>
                            </a:lnTo>
                            <a:lnTo>
                              <a:pt x="415" y="68"/>
                            </a:lnTo>
                            <a:lnTo>
                              <a:pt x="414" y="41"/>
                            </a:lnTo>
                          </a:path>
                        </a:pathLst>
                      </a:custGeom>
                      <a:noFill/>
                      <a:ln w="12700">
                        <a:solidFill>
                          <a:srgbClr val="5F3F1F"/>
                        </a:solidFill>
                        <a:round/>
                        <a:headEnd/>
                        <a:tailEnd/>
                      </a:ln>
                    </p:spPr>
                    <p:txBody>
                      <a:bodyPr/>
                      <a:lstStyle/>
                      <a:p>
                        <a:endParaRPr lang="en-US"/>
                      </a:p>
                    </p:txBody>
                  </p:sp>
                  <p:sp>
                    <p:nvSpPr>
                      <p:cNvPr id="31838" name="Freeform 52"/>
                      <p:cNvSpPr>
                        <a:spLocks/>
                      </p:cNvSpPr>
                      <p:nvPr/>
                    </p:nvSpPr>
                    <p:spPr bwMode="auto">
                      <a:xfrm>
                        <a:off x="3576" y="1088"/>
                        <a:ext cx="364" cy="151"/>
                      </a:xfrm>
                      <a:custGeom>
                        <a:avLst/>
                        <a:gdLst>
                          <a:gd name="T0" fmla="*/ 127 w 364"/>
                          <a:gd name="T1" fmla="*/ 102 h 151"/>
                          <a:gd name="T2" fmla="*/ 97 w 364"/>
                          <a:gd name="T3" fmla="*/ 90 h 151"/>
                          <a:gd name="T4" fmla="*/ 49 w 364"/>
                          <a:gd name="T5" fmla="*/ 90 h 151"/>
                          <a:gd name="T6" fmla="*/ 0 w 364"/>
                          <a:gd name="T7" fmla="*/ 97 h 151"/>
                          <a:gd name="T8" fmla="*/ 76 w 364"/>
                          <a:gd name="T9" fmla="*/ 69 h 151"/>
                          <a:gd name="T10" fmla="*/ 138 w 364"/>
                          <a:gd name="T11" fmla="*/ 67 h 151"/>
                          <a:gd name="T12" fmla="*/ 115 w 364"/>
                          <a:gd name="T13" fmla="*/ 52 h 151"/>
                          <a:gd name="T14" fmla="*/ 69 w 364"/>
                          <a:gd name="T15" fmla="*/ 39 h 151"/>
                          <a:gd name="T16" fmla="*/ 129 w 364"/>
                          <a:gd name="T17" fmla="*/ 36 h 151"/>
                          <a:gd name="T18" fmla="*/ 151 w 364"/>
                          <a:gd name="T19" fmla="*/ 48 h 151"/>
                          <a:gd name="T20" fmla="*/ 180 w 364"/>
                          <a:gd name="T21" fmla="*/ 61 h 151"/>
                          <a:gd name="T22" fmla="*/ 199 w 364"/>
                          <a:gd name="T23" fmla="*/ 43 h 151"/>
                          <a:gd name="T24" fmla="*/ 163 w 364"/>
                          <a:gd name="T25" fmla="*/ 6 h 151"/>
                          <a:gd name="T26" fmla="*/ 189 w 364"/>
                          <a:gd name="T27" fmla="*/ 0 h 151"/>
                          <a:gd name="T28" fmla="*/ 210 w 364"/>
                          <a:gd name="T29" fmla="*/ 0 h 151"/>
                          <a:gd name="T30" fmla="*/ 228 w 364"/>
                          <a:gd name="T31" fmla="*/ 49 h 151"/>
                          <a:gd name="T32" fmla="*/ 246 w 364"/>
                          <a:gd name="T33" fmla="*/ 31 h 151"/>
                          <a:gd name="T34" fmla="*/ 252 w 364"/>
                          <a:gd name="T35" fmla="*/ 13 h 151"/>
                          <a:gd name="T36" fmla="*/ 270 w 364"/>
                          <a:gd name="T37" fmla="*/ 33 h 151"/>
                          <a:gd name="T38" fmla="*/ 283 w 364"/>
                          <a:gd name="T39" fmla="*/ 54 h 151"/>
                          <a:gd name="T40" fmla="*/ 289 w 364"/>
                          <a:gd name="T41" fmla="*/ 64 h 151"/>
                          <a:gd name="T42" fmla="*/ 295 w 364"/>
                          <a:gd name="T43" fmla="*/ 76 h 151"/>
                          <a:gd name="T44" fmla="*/ 309 w 364"/>
                          <a:gd name="T45" fmla="*/ 81 h 151"/>
                          <a:gd name="T46" fmla="*/ 315 w 364"/>
                          <a:gd name="T47" fmla="*/ 43 h 151"/>
                          <a:gd name="T48" fmla="*/ 337 w 364"/>
                          <a:gd name="T49" fmla="*/ 51 h 151"/>
                          <a:gd name="T50" fmla="*/ 333 w 364"/>
                          <a:gd name="T51" fmla="*/ 82 h 151"/>
                          <a:gd name="T52" fmla="*/ 330 w 364"/>
                          <a:gd name="T53" fmla="*/ 96 h 151"/>
                          <a:gd name="T54" fmla="*/ 346 w 364"/>
                          <a:gd name="T55" fmla="*/ 114 h 151"/>
                          <a:gd name="T56" fmla="*/ 364 w 364"/>
                          <a:gd name="T57" fmla="*/ 151 h 15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364"/>
                          <a:gd name="T88" fmla="*/ 0 h 151"/>
                          <a:gd name="T89" fmla="*/ 364 w 364"/>
                          <a:gd name="T90" fmla="*/ 151 h 15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364" h="151">
                            <a:moveTo>
                              <a:pt x="127" y="102"/>
                            </a:moveTo>
                            <a:lnTo>
                              <a:pt x="97" y="90"/>
                            </a:lnTo>
                            <a:lnTo>
                              <a:pt x="49" y="90"/>
                            </a:lnTo>
                            <a:lnTo>
                              <a:pt x="0" y="97"/>
                            </a:lnTo>
                            <a:lnTo>
                              <a:pt x="76" y="69"/>
                            </a:lnTo>
                            <a:lnTo>
                              <a:pt x="138" y="67"/>
                            </a:lnTo>
                            <a:lnTo>
                              <a:pt x="115" y="52"/>
                            </a:lnTo>
                            <a:lnTo>
                              <a:pt x="69" y="39"/>
                            </a:lnTo>
                            <a:lnTo>
                              <a:pt x="129" y="36"/>
                            </a:lnTo>
                            <a:lnTo>
                              <a:pt x="151" y="48"/>
                            </a:lnTo>
                            <a:lnTo>
                              <a:pt x="180" y="61"/>
                            </a:lnTo>
                            <a:lnTo>
                              <a:pt x="199" y="43"/>
                            </a:lnTo>
                            <a:lnTo>
                              <a:pt x="163" y="6"/>
                            </a:lnTo>
                            <a:lnTo>
                              <a:pt x="189" y="0"/>
                            </a:lnTo>
                            <a:lnTo>
                              <a:pt x="210" y="0"/>
                            </a:lnTo>
                            <a:lnTo>
                              <a:pt x="228" y="49"/>
                            </a:lnTo>
                            <a:lnTo>
                              <a:pt x="246" y="31"/>
                            </a:lnTo>
                            <a:lnTo>
                              <a:pt x="252" y="13"/>
                            </a:lnTo>
                            <a:lnTo>
                              <a:pt x="270" y="33"/>
                            </a:lnTo>
                            <a:lnTo>
                              <a:pt x="283" y="54"/>
                            </a:lnTo>
                            <a:lnTo>
                              <a:pt x="289" y="64"/>
                            </a:lnTo>
                            <a:lnTo>
                              <a:pt x="295" y="76"/>
                            </a:lnTo>
                            <a:lnTo>
                              <a:pt x="309" y="81"/>
                            </a:lnTo>
                            <a:lnTo>
                              <a:pt x="315" y="43"/>
                            </a:lnTo>
                            <a:lnTo>
                              <a:pt x="337" y="51"/>
                            </a:lnTo>
                            <a:lnTo>
                              <a:pt x="333" y="82"/>
                            </a:lnTo>
                            <a:lnTo>
                              <a:pt x="330" y="96"/>
                            </a:lnTo>
                            <a:lnTo>
                              <a:pt x="346" y="114"/>
                            </a:lnTo>
                            <a:lnTo>
                              <a:pt x="364" y="151"/>
                            </a:lnTo>
                          </a:path>
                        </a:pathLst>
                      </a:custGeom>
                      <a:noFill/>
                      <a:ln w="12700">
                        <a:solidFill>
                          <a:srgbClr val="5F3F1F"/>
                        </a:solidFill>
                        <a:round/>
                        <a:headEnd/>
                        <a:tailEnd/>
                      </a:ln>
                    </p:spPr>
                    <p:txBody>
                      <a:bodyPr/>
                      <a:lstStyle/>
                      <a:p>
                        <a:endParaRPr lang="en-US"/>
                      </a:p>
                    </p:txBody>
                  </p:sp>
                  <p:sp>
                    <p:nvSpPr>
                      <p:cNvPr id="31839" name="Freeform 53"/>
                      <p:cNvSpPr>
                        <a:spLocks/>
                      </p:cNvSpPr>
                      <p:nvPr/>
                    </p:nvSpPr>
                    <p:spPr bwMode="auto">
                      <a:xfrm>
                        <a:off x="3927" y="1230"/>
                        <a:ext cx="102" cy="230"/>
                      </a:xfrm>
                      <a:custGeom>
                        <a:avLst/>
                        <a:gdLst>
                          <a:gd name="T0" fmla="*/ 54 w 102"/>
                          <a:gd name="T1" fmla="*/ 0 h 230"/>
                          <a:gd name="T2" fmla="*/ 79 w 102"/>
                          <a:gd name="T3" fmla="*/ 54 h 230"/>
                          <a:gd name="T4" fmla="*/ 91 w 102"/>
                          <a:gd name="T5" fmla="*/ 83 h 230"/>
                          <a:gd name="T6" fmla="*/ 100 w 102"/>
                          <a:gd name="T7" fmla="*/ 111 h 230"/>
                          <a:gd name="T8" fmla="*/ 102 w 102"/>
                          <a:gd name="T9" fmla="*/ 132 h 230"/>
                          <a:gd name="T10" fmla="*/ 96 w 102"/>
                          <a:gd name="T11" fmla="*/ 158 h 230"/>
                          <a:gd name="T12" fmla="*/ 88 w 102"/>
                          <a:gd name="T13" fmla="*/ 170 h 230"/>
                          <a:gd name="T14" fmla="*/ 79 w 102"/>
                          <a:gd name="T15" fmla="*/ 134 h 230"/>
                          <a:gd name="T16" fmla="*/ 69 w 102"/>
                          <a:gd name="T17" fmla="*/ 104 h 230"/>
                          <a:gd name="T18" fmla="*/ 49 w 102"/>
                          <a:gd name="T19" fmla="*/ 68 h 230"/>
                          <a:gd name="T20" fmla="*/ 31 w 102"/>
                          <a:gd name="T21" fmla="*/ 41 h 230"/>
                          <a:gd name="T22" fmla="*/ 19 w 102"/>
                          <a:gd name="T23" fmla="*/ 101 h 230"/>
                          <a:gd name="T24" fmla="*/ 45 w 102"/>
                          <a:gd name="T25" fmla="*/ 135 h 230"/>
                          <a:gd name="T26" fmla="*/ 58 w 102"/>
                          <a:gd name="T27" fmla="*/ 153 h 230"/>
                          <a:gd name="T28" fmla="*/ 66 w 102"/>
                          <a:gd name="T29" fmla="*/ 230 h 230"/>
                          <a:gd name="T30" fmla="*/ 22 w 102"/>
                          <a:gd name="T31" fmla="*/ 212 h 230"/>
                          <a:gd name="T32" fmla="*/ 13 w 102"/>
                          <a:gd name="T33" fmla="*/ 182 h 230"/>
                          <a:gd name="T34" fmla="*/ 0 w 102"/>
                          <a:gd name="T35" fmla="*/ 146 h 230"/>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02"/>
                          <a:gd name="T55" fmla="*/ 0 h 230"/>
                          <a:gd name="T56" fmla="*/ 102 w 102"/>
                          <a:gd name="T57" fmla="*/ 230 h 230"/>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02" h="230">
                            <a:moveTo>
                              <a:pt x="54" y="0"/>
                            </a:moveTo>
                            <a:lnTo>
                              <a:pt x="79" y="54"/>
                            </a:lnTo>
                            <a:lnTo>
                              <a:pt x="91" y="83"/>
                            </a:lnTo>
                            <a:lnTo>
                              <a:pt x="100" y="111"/>
                            </a:lnTo>
                            <a:lnTo>
                              <a:pt x="102" y="132"/>
                            </a:lnTo>
                            <a:lnTo>
                              <a:pt x="96" y="158"/>
                            </a:lnTo>
                            <a:lnTo>
                              <a:pt x="88" y="170"/>
                            </a:lnTo>
                            <a:lnTo>
                              <a:pt x="79" y="134"/>
                            </a:lnTo>
                            <a:lnTo>
                              <a:pt x="69" y="104"/>
                            </a:lnTo>
                            <a:lnTo>
                              <a:pt x="49" y="68"/>
                            </a:lnTo>
                            <a:lnTo>
                              <a:pt x="31" y="41"/>
                            </a:lnTo>
                            <a:lnTo>
                              <a:pt x="19" y="101"/>
                            </a:lnTo>
                            <a:lnTo>
                              <a:pt x="45" y="135"/>
                            </a:lnTo>
                            <a:lnTo>
                              <a:pt x="58" y="153"/>
                            </a:lnTo>
                            <a:lnTo>
                              <a:pt x="66" y="230"/>
                            </a:lnTo>
                            <a:lnTo>
                              <a:pt x="22" y="212"/>
                            </a:lnTo>
                            <a:lnTo>
                              <a:pt x="13" y="182"/>
                            </a:lnTo>
                            <a:lnTo>
                              <a:pt x="0" y="146"/>
                            </a:lnTo>
                          </a:path>
                        </a:pathLst>
                      </a:custGeom>
                      <a:noFill/>
                      <a:ln w="12700">
                        <a:solidFill>
                          <a:srgbClr val="5F3F1F"/>
                        </a:solidFill>
                        <a:round/>
                        <a:headEnd/>
                        <a:tailEnd/>
                      </a:ln>
                    </p:spPr>
                    <p:txBody>
                      <a:bodyPr/>
                      <a:lstStyle/>
                      <a:p>
                        <a:endParaRPr lang="en-US"/>
                      </a:p>
                    </p:txBody>
                  </p:sp>
                </p:grpSp>
              </p:grpSp>
              <p:sp>
                <p:nvSpPr>
                  <p:cNvPr id="31833" name="Oval 54"/>
                  <p:cNvSpPr>
                    <a:spLocks noChangeArrowheads="1"/>
                  </p:cNvSpPr>
                  <p:nvPr/>
                </p:nvSpPr>
                <p:spPr bwMode="auto">
                  <a:xfrm>
                    <a:off x="3575" y="1477"/>
                    <a:ext cx="24" cy="26"/>
                  </a:xfrm>
                  <a:prstGeom prst="ellipse">
                    <a:avLst/>
                  </a:prstGeom>
                  <a:solidFill>
                    <a:srgbClr val="FF5FBF"/>
                  </a:solidFill>
                  <a:ln w="12700">
                    <a:solidFill>
                      <a:srgbClr val="FF009F"/>
                    </a:solidFill>
                    <a:round/>
                    <a:headEnd/>
                    <a:tailEnd/>
                  </a:ln>
                </p:spPr>
                <p:txBody>
                  <a:bodyPr/>
                  <a:lstStyle/>
                  <a:p>
                    <a:endParaRPr lang="en-US"/>
                  </a:p>
                </p:txBody>
              </p:sp>
            </p:grpSp>
            <p:grpSp>
              <p:nvGrpSpPr>
                <p:cNvPr id="17" name="Group 55"/>
                <p:cNvGrpSpPr>
                  <a:grpSpLocks/>
                </p:cNvGrpSpPr>
                <p:nvPr/>
              </p:nvGrpSpPr>
              <p:grpSpPr bwMode="auto">
                <a:xfrm>
                  <a:off x="3210" y="1580"/>
                  <a:ext cx="945" cy="1163"/>
                  <a:chOff x="3210" y="1580"/>
                  <a:chExt cx="945" cy="1163"/>
                </a:xfrm>
              </p:grpSpPr>
              <p:sp>
                <p:nvSpPr>
                  <p:cNvPr id="31817" name="Freeform 56"/>
                  <p:cNvSpPr>
                    <a:spLocks/>
                  </p:cNvSpPr>
                  <p:nvPr/>
                </p:nvSpPr>
                <p:spPr bwMode="auto">
                  <a:xfrm>
                    <a:off x="3655" y="1580"/>
                    <a:ext cx="86" cy="363"/>
                  </a:xfrm>
                  <a:custGeom>
                    <a:avLst/>
                    <a:gdLst>
                      <a:gd name="T0" fmla="*/ 86 w 86"/>
                      <a:gd name="T1" fmla="*/ 5 h 363"/>
                      <a:gd name="T2" fmla="*/ 17 w 86"/>
                      <a:gd name="T3" fmla="*/ 351 h 363"/>
                      <a:gd name="T4" fmla="*/ 0 w 86"/>
                      <a:gd name="T5" fmla="*/ 363 h 363"/>
                      <a:gd name="T6" fmla="*/ 73 w 86"/>
                      <a:gd name="T7" fmla="*/ 3 h 363"/>
                      <a:gd name="T8" fmla="*/ 77 w 86"/>
                      <a:gd name="T9" fmla="*/ 0 h 363"/>
                      <a:gd name="T10" fmla="*/ 83 w 86"/>
                      <a:gd name="T11" fmla="*/ 0 h 363"/>
                      <a:gd name="T12" fmla="*/ 86 w 86"/>
                      <a:gd name="T13" fmla="*/ 5 h 363"/>
                      <a:gd name="T14" fmla="*/ 0 60000 65536"/>
                      <a:gd name="T15" fmla="*/ 0 60000 65536"/>
                      <a:gd name="T16" fmla="*/ 0 60000 65536"/>
                      <a:gd name="T17" fmla="*/ 0 60000 65536"/>
                      <a:gd name="T18" fmla="*/ 0 60000 65536"/>
                      <a:gd name="T19" fmla="*/ 0 60000 65536"/>
                      <a:gd name="T20" fmla="*/ 0 60000 65536"/>
                      <a:gd name="T21" fmla="*/ 0 w 86"/>
                      <a:gd name="T22" fmla="*/ 0 h 363"/>
                      <a:gd name="T23" fmla="*/ 86 w 86"/>
                      <a:gd name="T24" fmla="*/ 363 h 36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86" h="363">
                        <a:moveTo>
                          <a:pt x="86" y="5"/>
                        </a:moveTo>
                        <a:lnTo>
                          <a:pt x="17" y="351"/>
                        </a:lnTo>
                        <a:lnTo>
                          <a:pt x="0" y="363"/>
                        </a:lnTo>
                        <a:lnTo>
                          <a:pt x="73" y="3"/>
                        </a:lnTo>
                        <a:lnTo>
                          <a:pt x="77" y="0"/>
                        </a:lnTo>
                        <a:lnTo>
                          <a:pt x="83" y="0"/>
                        </a:lnTo>
                        <a:lnTo>
                          <a:pt x="86" y="5"/>
                        </a:lnTo>
                        <a:close/>
                      </a:path>
                    </a:pathLst>
                  </a:custGeom>
                  <a:solidFill>
                    <a:srgbClr val="BF7F1F"/>
                  </a:solidFill>
                  <a:ln w="9525">
                    <a:noFill/>
                    <a:round/>
                    <a:headEnd/>
                    <a:tailEnd/>
                  </a:ln>
                </p:spPr>
                <p:txBody>
                  <a:bodyPr/>
                  <a:lstStyle/>
                  <a:p>
                    <a:endParaRPr lang="en-US"/>
                  </a:p>
                </p:txBody>
              </p:sp>
              <p:grpSp>
                <p:nvGrpSpPr>
                  <p:cNvPr id="18" name="Group 57"/>
                  <p:cNvGrpSpPr>
                    <a:grpSpLocks/>
                  </p:cNvGrpSpPr>
                  <p:nvPr/>
                </p:nvGrpSpPr>
                <p:grpSpPr bwMode="auto">
                  <a:xfrm>
                    <a:off x="3210" y="1716"/>
                    <a:ext cx="945" cy="1027"/>
                    <a:chOff x="3210" y="1716"/>
                    <a:chExt cx="945" cy="1027"/>
                  </a:xfrm>
                </p:grpSpPr>
                <p:sp>
                  <p:nvSpPr>
                    <p:cNvPr id="31822" name="Freeform 58"/>
                    <p:cNvSpPr>
                      <a:spLocks/>
                    </p:cNvSpPr>
                    <p:nvPr/>
                  </p:nvSpPr>
                  <p:spPr bwMode="auto">
                    <a:xfrm>
                      <a:off x="3210" y="1716"/>
                      <a:ext cx="945" cy="1027"/>
                    </a:xfrm>
                    <a:custGeom>
                      <a:avLst/>
                      <a:gdLst>
                        <a:gd name="T0" fmla="*/ 327 w 945"/>
                        <a:gd name="T1" fmla="*/ 10 h 1027"/>
                        <a:gd name="T2" fmla="*/ 281 w 945"/>
                        <a:gd name="T3" fmla="*/ 21 h 1027"/>
                        <a:gd name="T4" fmla="*/ 231 w 945"/>
                        <a:gd name="T5" fmla="*/ 32 h 1027"/>
                        <a:gd name="T6" fmla="*/ 195 w 945"/>
                        <a:gd name="T7" fmla="*/ 43 h 1027"/>
                        <a:gd name="T8" fmla="*/ 165 w 945"/>
                        <a:gd name="T9" fmla="*/ 59 h 1027"/>
                        <a:gd name="T10" fmla="*/ 140 w 945"/>
                        <a:gd name="T11" fmla="*/ 79 h 1027"/>
                        <a:gd name="T12" fmla="*/ 115 w 945"/>
                        <a:gd name="T13" fmla="*/ 104 h 1027"/>
                        <a:gd name="T14" fmla="*/ 80 w 945"/>
                        <a:gd name="T15" fmla="*/ 156 h 1027"/>
                        <a:gd name="T16" fmla="*/ 0 w 945"/>
                        <a:gd name="T17" fmla="*/ 294 h 1027"/>
                        <a:gd name="T18" fmla="*/ 22 w 945"/>
                        <a:gd name="T19" fmla="*/ 317 h 1027"/>
                        <a:gd name="T20" fmla="*/ 231 w 945"/>
                        <a:gd name="T21" fmla="*/ 416 h 1027"/>
                        <a:gd name="T22" fmla="*/ 224 w 945"/>
                        <a:gd name="T23" fmla="*/ 633 h 1027"/>
                        <a:gd name="T24" fmla="*/ 205 w 945"/>
                        <a:gd name="T25" fmla="*/ 791 h 1027"/>
                        <a:gd name="T26" fmla="*/ 151 w 945"/>
                        <a:gd name="T27" fmla="*/ 944 h 1027"/>
                        <a:gd name="T28" fmla="*/ 890 w 945"/>
                        <a:gd name="T29" fmla="*/ 1027 h 1027"/>
                        <a:gd name="T30" fmla="*/ 771 w 945"/>
                        <a:gd name="T31" fmla="*/ 639 h 1027"/>
                        <a:gd name="T32" fmla="*/ 810 w 945"/>
                        <a:gd name="T33" fmla="*/ 600 h 1027"/>
                        <a:gd name="T34" fmla="*/ 831 w 945"/>
                        <a:gd name="T35" fmla="*/ 538 h 1027"/>
                        <a:gd name="T36" fmla="*/ 833 w 945"/>
                        <a:gd name="T37" fmla="*/ 477 h 1027"/>
                        <a:gd name="T38" fmla="*/ 837 w 945"/>
                        <a:gd name="T39" fmla="*/ 423 h 1027"/>
                        <a:gd name="T40" fmla="*/ 876 w 945"/>
                        <a:gd name="T41" fmla="*/ 135 h 1027"/>
                        <a:gd name="T42" fmla="*/ 849 w 945"/>
                        <a:gd name="T43" fmla="*/ 85 h 1027"/>
                        <a:gd name="T44" fmla="*/ 803 w 945"/>
                        <a:gd name="T45" fmla="*/ 56 h 1027"/>
                        <a:gd name="T46" fmla="*/ 665 w 945"/>
                        <a:gd name="T47" fmla="*/ 13 h 1027"/>
                        <a:gd name="T48" fmla="*/ 639 w 945"/>
                        <a:gd name="T49" fmla="*/ 5 h 1027"/>
                        <a:gd name="T50" fmla="*/ 615 w 945"/>
                        <a:gd name="T51" fmla="*/ 0 h 1027"/>
                        <a:gd name="T52" fmla="*/ 622 w 945"/>
                        <a:gd name="T53" fmla="*/ 28 h 1027"/>
                        <a:gd name="T54" fmla="*/ 639 w 945"/>
                        <a:gd name="T55" fmla="*/ 56 h 1027"/>
                        <a:gd name="T56" fmla="*/ 657 w 945"/>
                        <a:gd name="T57" fmla="*/ 88 h 1027"/>
                        <a:gd name="T58" fmla="*/ 666 w 945"/>
                        <a:gd name="T59" fmla="*/ 114 h 1027"/>
                        <a:gd name="T60" fmla="*/ 668 w 945"/>
                        <a:gd name="T61" fmla="*/ 148 h 1027"/>
                        <a:gd name="T62" fmla="*/ 658 w 945"/>
                        <a:gd name="T63" fmla="*/ 181 h 1027"/>
                        <a:gd name="T64" fmla="*/ 636 w 945"/>
                        <a:gd name="T65" fmla="*/ 206 h 1027"/>
                        <a:gd name="T66" fmla="*/ 600 w 945"/>
                        <a:gd name="T67" fmla="*/ 226 h 1027"/>
                        <a:gd name="T68" fmla="*/ 561 w 945"/>
                        <a:gd name="T69" fmla="*/ 239 h 1027"/>
                        <a:gd name="T70" fmla="*/ 517 w 945"/>
                        <a:gd name="T71" fmla="*/ 239 h 1027"/>
                        <a:gd name="T72" fmla="*/ 476 w 945"/>
                        <a:gd name="T73" fmla="*/ 226 h 1027"/>
                        <a:gd name="T74" fmla="*/ 426 w 945"/>
                        <a:gd name="T75" fmla="*/ 199 h 1027"/>
                        <a:gd name="T76" fmla="*/ 393 w 945"/>
                        <a:gd name="T77" fmla="*/ 169 h 1027"/>
                        <a:gd name="T78" fmla="*/ 376 w 945"/>
                        <a:gd name="T79" fmla="*/ 130 h 1027"/>
                        <a:gd name="T80" fmla="*/ 361 w 945"/>
                        <a:gd name="T81" fmla="*/ 85 h 1027"/>
                        <a:gd name="T82" fmla="*/ 346 w 945"/>
                        <a:gd name="T83" fmla="*/ 35 h 1027"/>
                        <a:gd name="T84" fmla="*/ 343 w 945"/>
                        <a:gd name="T85" fmla="*/ 5 h 1027"/>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945"/>
                        <a:gd name="T130" fmla="*/ 0 h 1027"/>
                        <a:gd name="T131" fmla="*/ 945 w 945"/>
                        <a:gd name="T132" fmla="*/ 1027 h 1027"/>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945" h="1027">
                          <a:moveTo>
                            <a:pt x="343" y="5"/>
                          </a:moveTo>
                          <a:lnTo>
                            <a:pt x="327" y="10"/>
                          </a:lnTo>
                          <a:lnTo>
                            <a:pt x="303" y="16"/>
                          </a:lnTo>
                          <a:lnTo>
                            <a:pt x="281" y="21"/>
                          </a:lnTo>
                          <a:lnTo>
                            <a:pt x="255" y="27"/>
                          </a:lnTo>
                          <a:lnTo>
                            <a:pt x="231" y="32"/>
                          </a:lnTo>
                          <a:lnTo>
                            <a:pt x="210" y="38"/>
                          </a:lnTo>
                          <a:lnTo>
                            <a:pt x="195" y="43"/>
                          </a:lnTo>
                          <a:lnTo>
                            <a:pt x="181" y="50"/>
                          </a:lnTo>
                          <a:lnTo>
                            <a:pt x="165" y="59"/>
                          </a:lnTo>
                          <a:lnTo>
                            <a:pt x="152" y="69"/>
                          </a:lnTo>
                          <a:lnTo>
                            <a:pt x="140" y="79"/>
                          </a:lnTo>
                          <a:lnTo>
                            <a:pt x="128" y="90"/>
                          </a:lnTo>
                          <a:lnTo>
                            <a:pt x="115" y="104"/>
                          </a:lnTo>
                          <a:lnTo>
                            <a:pt x="102" y="122"/>
                          </a:lnTo>
                          <a:lnTo>
                            <a:pt x="80" y="156"/>
                          </a:lnTo>
                          <a:lnTo>
                            <a:pt x="44" y="218"/>
                          </a:lnTo>
                          <a:lnTo>
                            <a:pt x="0" y="294"/>
                          </a:lnTo>
                          <a:lnTo>
                            <a:pt x="5" y="305"/>
                          </a:lnTo>
                          <a:lnTo>
                            <a:pt x="22" y="317"/>
                          </a:lnTo>
                          <a:lnTo>
                            <a:pt x="224" y="393"/>
                          </a:lnTo>
                          <a:lnTo>
                            <a:pt x="231" y="416"/>
                          </a:lnTo>
                          <a:lnTo>
                            <a:pt x="233" y="508"/>
                          </a:lnTo>
                          <a:lnTo>
                            <a:pt x="224" y="633"/>
                          </a:lnTo>
                          <a:lnTo>
                            <a:pt x="215" y="729"/>
                          </a:lnTo>
                          <a:lnTo>
                            <a:pt x="205" y="791"/>
                          </a:lnTo>
                          <a:lnTo>
                            <a:pt x="184" y="875"/>
                          </a:lnTo>
                          <a:lnTo>
                            <a:pt x="151" y="944"/>
                          </a:lnTo>
                          <a:lnTo>
                            <a:pt x="107" y="1027"/>
                          </a:lnTo>
                          <a:lnTo>
                            <a:pt x="890" y="1027"/>
                          </a:lnTo>
                          <a:lnTo>
                            <a:pt x="807" y="818"/>
                          </a:lnTo>
                          <a:lnTo>
                            <a:pt x="771" y="639"/>
                          </a:lnTo>
                          <a:lnTo>
                            <a:pt x="789" y="623"/>
                          </a:lnTo>
                          <a:lnTo>
                            <a:pt x="810" y="600"/>
                          </a:lnTo>
                          <a:lnTo>
                            <a:pt x="823" y="572"/>
                          </a:lnTo>
                          <a:lnTo>
                            <a:pt x="831" y="538"/>
                          </a:lnTo>
                          <a:lnTo>
                            <a:pt x="832" y="507"/>
                          </a:lnTo>
                          <a:lnTo>
                            <a:pt x="833" y="477"/>
                          </a:lnTo>
                          <a:lnTo>
                            <a:pt x="834" y="454"/>
                          </a:lnTo>
                          <a:lnTo>
                            <a:pt x="837" y="423"/>
                          </a:lnTo>
                          <a:lnTo>
                            <a:pt x="945" y="333"/>
                          </a:lnTo>
                          <a:lnTo>
                            <a:pt x="876" y="135"/>
                          </a:lnTo>
                          <a:lnTo>
                            <a:pt x="865" y="106"/>
                          </a:lnTo>
                          <a:lnTo>
                            <a:pt x="849" y="85"/>
                          </a:lnTo>
                          <a:lnTo>
                            <a:pt x="829" y="68"/>
                          </a:lnTo>
                          <a:lnTo>
                            <a:pt x="803" y="56"/>
                          </a:lnTo>
                          <a:lnTo>
                            <a:pt x="685" y="20"/>
                          </a:lnTo>
                          <a:lnTo>
                            <a:pt x="665" y="13"/>
                          </a:lnTo>
                          <a:lnTo>
                            <a:pt x="651" y="8"/>
                          </a:lnTo>
                          <a:lnTo>
                            <a:pt x="639" y="5"/>
                          </a:lnTo>
                          <a:lnTo>
                            <a:pt x="627" y="2"/>
                          </a:lnTo>
                          <a:lnTo>
                            <a:pt x="615" y="0"/>
                          </a:lnTo>
                          <a:lnTo>
                            <a:pt x="615" y="17"/>
                          </a:lnTo>
                          <a:lnTo>
                            <a:pt x="622" y="28"/>
                          </a:lnTo>
                          <a:lnTo>
                            <a:pt x="629" y="41"/>
                          </a:lnTo>
                          <a:lnTo>
                            <a:pt x="639" y="56"/>
                          </a:lnTo>
                          <a:lnTo>
                            <a:pt x="648" y="70"/>
                          </a:lnTo>
                          <a:lnTo>
                            <a:pt x="657" y="88"/>
                          </a:lnTo>
                          <a:lnTo>
                            <a:pt x="662" y="102"/>
                          </a:lnTo>
                          <a:lnTo>
                            <a:pt x="666" y="114"/>
                          </a:lnTo>
                          <a:lnTo>
                            <a:pt x="668" y="130"/>
                          </a:lnTo>
                          <a:lnTo>
                            <a:pt x="668" y="148"/>
                          </a:lnTo>
                          <a:lnTo>
                            <a:pt x="664" y="164"/>
                          </a:lnTo>
                          <a:lnTo>
                            <a:pt x="658" y="181"/>
                          </a:lnTo>
                          <a:lnTo>
                            <a:pt x="649" y="195"/>
                          </a:lnTo>
                          <a:lnTo>
                            <a:pt x="636" y="206"/>
                          </a:lnTo>
                          <a:lnTo>
                            <a:pt x="618" y="218"/>
                          </a:lnTo>
                          <a:lnTo>
                            <a:pt x="600" y="226"/>
                          </a:lnTo>
                          <a:lnTo>
                            <a:pt x="581" y="234"/>
                          </a:lnTo>
                          <a:lnTo>
                            <a:pt x="561" y="239"/>
                          </a:lnTo>
                          <a:lnTo>
                            <a:pt x="542" y="242"/>
                          </a:lnTo>
                          <a:lnTo>
                            <a:pt x="517" y="239"/>
                          </a:lnTo>
                          <a:lnTo>
                            <a:pt x="497" y="233"/>
                          </a:lnTo>
                          <a:lnTo>
                            <a:pt x="476" y="226"/>
                          </a:lnTo>
                          <a:lnTo>
                            <a:pt x="453" y="214"/>
                          </a:lnTo>
                          <a:lnTo>
                            <a:pt x="426" y="199"/>
                          </a:lnTo>
                          <a:lnTo>
                            <a:pt x="411" y="189"/>
                          </a:lnTo>
                          <a:lnTo>
                            <a:pt x="393" y="169"/>
                          </a:lnTo>
                          <a:lnTo>
                            <a:pt x="386" y="150"/>
                          </a:lnTo>
                          <a:lnTo>
                            <a:pt x="376" y="130"/>
                          </a:lnTo>
                          <a:lnTo>
                            <a:pt x="368" y="109"/>
                          </a:lnTo>
                          <a:lnTo>
                            <a:pt x="361" y="85"/>
                          </a:lnTo>
                          <a:lnTo>
                            <a:pt x="355" y="63"/>
                          </a:lnTo>
                          <a:lnTo>
                            <a:pt x="346" y="35"/>
                          </a:lnTo>
                          <a:lnTo>
                            <a:pt x="342" y="15"/>
                          </a:lnTo>
                          <a:lnTo>
                            <a:pt x="343" y="5"/>
                          </a:lnTo>
                          <a:close/>
                        </a:path>
                      </a:pathLst>
                    </a:custGeom>
                    <a:solidFill>
                      <a:srgbClr val="FFFF00"/>
                    </a:solidFill>
                    <a:ln w="9525">
                      <a:noFill/>
                      <a:round/>
                      <a:headEnd/>
                      <a:tailEnd/>
                    </a:ln>
                  </p:spPr>
                  <p:txBody>
                    <a:bodyPr/>
                    <a:lstStyle/>
                    <a:p>
                      <a:endParaRPr lang="en-US"/>
                    </a:p>
                  </p:txBody>
                </p:sp>
                <p:grpSp>
                  <p:nvGrpSpPr>
                    <p:cNvPr id="19" name="Group 59"/>
                    <p:cNvGrpSpPr>
                      <a:grpSpLocks/>
                    </p:cNvGrpSpPr>
                    <p:nvPr/>
                  </p:nvGrpSpPr>
                  <p:grpSpPr bwMode="auto">
                    <a:xfrm>
                      <a:off x="3242" y="1883"/>
                      <a:ext cx="511" cy="753"/>
                      <a:chOff x="3242" y="1883"/>
                      <a:chExt cx="511" cy="753"/>
                    </a:xfrm>
                  </p:grpSpPr>
                  <p:sp>
                    <p:nvSpPr>
                      <p:cNvPr id="31825" name="Freeform 60"/>
                      <p:cNvSpPr>
                        <a:spLocks/>
                      </p:cNvSpPr>
                      <p:nvPr/>
                    </p:nvSpPr>
                    <p:spPr bwMode="auto">
                      <a:xfrm>
                        <a:off x="3242" y="1883"/>
                        <a:ext cx="511" cy="753"/>
                      </a:xfrm>
                      <a:custGeom>
                        <a:avLst/>
                        <a:gdLst>
                          <a:gd name="T0" fmla="*/ 5 w 511"/>
                          <a:gd name="T1" fmla="*/ 176 h 753"/>
                          <a:gd name="T2" fmla="*/ 0 w 511"/>
                          <a:gd name="T3" fmla="*/ 276 h 753"/>
                          <a:gd name="T4" fmla="*/ 9 w 511"/>
                          <a:gd name="T5" fmla="*/ 458 h 753"/>
                          <a:gd name="T6" fmla="*/ 1 w 511"/>
                          <a:gd name="T7" fmla="*/ 554 h 753"/>
                          <a:gd name="T8" fmla="*/ 12 w 511"/>
                          <a:gd name="T9" fmla="*/ 660 h 753"/>
                          <a:gd name="T10" fmla="*/ 49 w 511"/>
                          <a:gd name="T11" fmla="*/ 753 h 753"/>
                          <a:gd name="T12" fmla="*/ 144 w 511"/>
                          <a:gd name="T13" fmla="*/ 742 h 753"/>
                          <a:gd name="T14" fmla="*/ 254 w 511"/>
                          <a:gd name="T15" fmla="*/ 668 h 753"/>
                          <a:gd name="T16" fmla="*/ 434 w 511"/>
                          <a:gd name="T17" fmla="*/ 396 h 753"/>
                          <a:gd name="T18" fmla="*/ 471 w 511"/>
                          <a:gd name="T19" fmla="*/ 341 h 753"/>
                          <a:gd name="T20" fmla="*/ 482 w 511"/>
                          <a:gd name="T21" fmla="*/ 312 h 753"/>
                          <a:gd name="T22" fmla="*/ 499 w 511"/>
                          <a:gd name="T23" fmla="*/ 254 h 753"/>
                          <a:gd name="T24" fmla="*/ 499 w 511"/>
                          <a:gd name="T25" fmla="*/ 234 h 753"/>
                          <a:gd name="T26" fmla="*/ 488 w 511"/>
                          <a:gd name="T27" fmla="*/ 214 h 753"/>
                          <a:gd name="T28" fmla="*/ 471 w 511"/>
                          <a:gd name="T29" fmla="*/ 192 h 753"/>
                          <a:gd name="T30" fmla="*/ 461 w 511"/>
                          <a:gd name="T31" fmla="*/ 174 h 753"/>
                          <a:gd name="T32" fmla="*/ 462 w 511"/>
                          <a:gd name="T33" fmla="*/ 156 h 753"/>
                          <a:gd name="T34" fmla="*/ 482 w 511"/>
                          <a:gd name="T35" fmla="*/ 162 h 753"/>
                          <a:gd name="T36" fmla="*/ 493 w 511"/>
                          <a:gd name="T37" fmla="*/ 185 h 753"/>
                          <a:gd name="T38" fmla="*/ 501 w 511"/>
                          <a:gd name="T39" fmla="*/ 198 h 753"/>
                          <a:gd name="T40" fmla="*/ 511 w 511"/>
                          <a:gd name="T41" fmla="*/ 194 h 753"/>
                          <a:gd name="T42" fmla="*/ 509 w 511"/>
                          <a:gd name="T43" fmla="*/ 170 h 753"/>
                          <a:gd name="T44" fmla="*/ 503 w 511"/>
                          <a:gd name="T45" fmla="*/ 124 h 753"/>
                          <a:gd name="T46" fmla="*/ 497 w 511"/>
                          <a:gd name="T47" fmla="*/ 101 h 753"/>
                          <a:gd name="T48" fmla="*/ 483 w 511"/>
                          <a:gd name="T49" fmla="*/ 90 h 753"/>
                          <a:gd name="T50" fmla="*/ 469 w 511"/>
                          <a:gd name="T51" fmla="*/ 49 h 753"/>
                          <a:gd name="T52" fmla="*/ 461 w 511"/>
                          <a:gd name="T53" fmla="*/ 21 h 753"/>
                          <a:gd name="T54" fmla="*/ 455 w 511"/>
                          <a:gd name="T55" fmla="*/ 3 h 753"/>
                          <a:gd name="T56" fmla="*/ 439 w 511"/>
                          <a:gd name="T57" fmla="*/ 0 h 753"/>
                          <a:gd name="T58" fmla="*/ 373 w 511"/>
                          <a:gd name="T59" fmla="*/ 97 h 753"/>
                          <a:gd name="T60" fmla="*/ 355 w 511"/>
                          <a:gd name="T61" fmla="*/ 124 h 753"/>
                          <a:gd name="T62" fmla="*/ 351 w 511"/>
                          <a:gd name="T63" fmla="*/ 141 h 753"/>
                          <a:gd name="T64" fmla="*/ 374 w 511"/>
                          <a:gd name="T65" fmla="*/ 222 h 753"/>
                          <a:gd name="T66" fmla="*/ 397 w 511"/>
                          <a:gd name="T67" fmla="*/ 297 h 753"/>
                          <a:gd name="T68" fmla="*/ 198 w 511"/>
                          <a:gd name="T69" fmla="*/ 460 h 753"/>
                          <a:gd name="T70" fmla="*/ 198 w 511"/>
                          <a:gd name="T71" fmla="*/ 228 h 753"/>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511"/>
                          <a:gd name="T109" fmla="*/ 0 h 753"/>
                          <a:gd name="T110" fmla="*/ 511 w 511"/>
                          <a:gd name="T111" fmla="*/ 753 h 753"/>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511" h="753">
                            <a:moveTo>
                              <a:pt x="18" y="129"/>
                            </a:moveTo>
                            <a:lnTo>
                              <a:pt x="5" y="176"/>
                            </a:lnTo>
                            <a:lnTo>
                              <a:pt x="3" y="210"/>
                            </a:lnTo>
                            <a:lnTo>
                              <a:pt x="0" y="276"/>
                            </a:lnTo>
                            <a:lnTo>
                              <a:pt x="9" y="357"/>
                            </a:lnTo>
                            <a:lnTo>
                              <a:pt x="9" y="458"/>
                            </a:lnTo>
                            <a:lnTo>
                              <a:pt x="4" y="509"/>
                            </a:lnTo>
                            <a:lnTo>
                              <a:pt x="1" y="554"/>
                            </a:lnTo>
                            <a:lnTo>
                              <a:pt x="3" y="609"/>
                            </a:lnTo>
                            <a:lnTo>
                              <a:pt x="12" y="660"/>
                            </a:lnTo>
                            <a:lnTo>
                              <a:pt x="24" y="711"/>
                            </a:lnTo>
                            <a:lnTo>
                              <a:pt x="49" y="753"/>
                            </a:lnTo>
                            <a:lnTo>
                              <a:pt x="99" y="748"/>
                            </a:lnTo>
                            <a:lnTo>
                              <a:pt x="144" y="742"/>
                            </a:lnTo>
                            <a:lnTo>
                              <a:pt x="204" y="723"/>
                            </a:lnTo>
                            <a:lnTo>
                              <a:pt x="254" y="668"/>
                            </a:lnTo>
                            <a:lnTo>
                              <a:pt x="288" y="621"/>
                            </a:lnTo>
                            <a:lnTo>
                              <a:pt x="434" y="396"/>
                            </a:lnTo>
                            <a:lnTo>
                              <a:pt x="465" y="354"/>
                            </a:lnTo>
                            <a:lnTo>
                              <a:pt x="471" y="341"/>
                            </a:lnTo>
                            <a:lnTo>
                              <a:pt x="476" y="326"/>
                            </a:lnTo>
                            <a:lnTo>
                              <a:pt x="482" y="312"/>
                            </a:lnTo>
                            <a:lnTo>
                              <a:pt x="486" y="296"/>
                            </a:lnTo>
                            <a:lnTo>
                              <a:pt x="499" y="254"/>
                            </a:lnTo>
                            <a:lnTo>
                              <a:pt x="501" y="245"/>
                            </a:lnTo>
                            <a:lnTo>
                              <a:pt x="499" y="234"/>
                            </a:lnTo>
                            <a:lnTo>
                              <a:pt x="494" y="224"/>
                            </a:lnTo>
                            <a:lnTo>
                              <a:pt x="488" y="214"/>
                            </a:lnTo>
                            <a:lnTo>
                              <a:pt x="481" y="203"/>
                            </a:lnTo>
                            <a:lnTo>
                              <a:pt x="471" y="192"/>
                            </a:lnTo>
                            <a:lnTo>
                              <a:pt x="468" y="182"/>
                            </a:lnTo>
                            <a:lnTo>
                              <a:pt x="461" y="174"/>
                            </a:lnTo>
                            <a:lnTo>
                              <a:pt x="447" y="163"/>
                            </a:lnTo>
                            <a:lnTo>
                              <a:pt x="462" y="156"/>
                            </a:lnTo>
                            <a:lnTo>
                              <a:pt x="475" y="153"/>
                            </a:lnTo>
                            <a:lnTo>
                              <a:pt x="482" y="162"/>
                            </a:lnTo>
                            <a:lnTo>
                              <a:pt x="490" y="175"/>
                            </a:lnTo>
                            <a:lnTo>
                              <a:pt x="493" y="185"/>
                            </a:lnTo>
                            <a:lnTo>
                              <a:pt x="496" y="192"/>
                            </a:lnTo>
                            <a:lnTo>
                              <a:pt x="501" y="198"/>
                            </a:lnTo>
                            <a:lnTo>
                              <a:pt x="508" y="201"/>
                            </a:lnTo>
                            <a:lnTo>
                              <a:pt x="511" y="194"/>
                            </a:lnTo>
                            <a:lnTo>
                              <a:pt x="510" y="184"/>
                            </a:lnTo>
                            <a:lnTo>
                              <a:pt x="509" y="170"/>
                            </a:lnTo>
                            <a:lnTo>
                              <a:pt x="506" y="147"/>
                            </a:lnTo>
                            <a:lnTo>
                              <a:pt x="503" y="124"/>
                            </a:lnTo>
                            <a:lnTo>
                              <a:pt x="498" y="119"/>
                            </a:lnTo>
                            <a:lnTo>
                              <a:pt x="497" y="101"/>
                            </a:lnTo>
                            <a:lnTo>
                              <a:pt x="495" y="95"/>
                            </a:lnTo>
                            <a:lnTo>
                              <a:pt x="483" y="90"/>
                            </a:lnTo>
                            <a:lnTo>
                              <a:pt x="475" y="66"/>
                            </a:lnTo>
                            <a:lnTo>
                              <a:pt x="469" y="49"/>
                            </a:lnTo>
                            <a:lnTo>
                              <a:pt x="463" y="34"/>
                            </a:lnTo>
                            <a:lnTo>
                              <a:pt x="461" y="21"/>
                            </a:lnTo>
                            <a:lnTo>
                              <a:pt x="460" y="12"/>
                            </a:lnTo>
                            <a:lnTo>
                              <a:pt x="455" y="3"/>
                            </a:lnTo>
                            <a:lnTo>
                              <a:pt x="447" y="0"/>
                            </a:lnTo>
                            <a:lnTo>
                              <a:pt x="439" y="0"/>
                            </a:lnTo>
                            <a:lnTo>
                              <a:pt x="432" y="31"/>
                            </a:lnTo>
                            <a:lnTo>
                              <a:pt x="373" y="97"/>
                            </a:lnTo>
                            <a:lnTo>
                              <a:pt x="361" y="115"/>
                            </a:lnTo>
                            <a:lnTo>
                              <a:pt x="355" y="124"/>
                            </a:lnTo>
                            <a:lnTo>
                              <a:pt x="352" y="133"/>
                            </a:lnTo>
                            <a:lnTo>
                              <a:pt x="351" y="141"/>
                            </a:lnTo>
                            <a:lnTo>
                              <a:pt x="361" y="171"/>
                            </a:lnTo>
                            <a:lnTo>
                              <a:pt x="374" y="222"/>
                            </a:lnTo>
                            <a:lnTo>
                              <a:pt x="387" y="252"/>
                            </a:lnTo>
                            <a:lnTo>
                              <a:pt x="397" y="297"/>
                            </a:lnTo>
                            <a:lnTo>
                              <a:pt x="309" y="366"/>
                            </a:lnTo>
                            <a:lnTo>
                              <a:pt x="198" y="460"/>
                            </a:lnTo>
                            <a:lnTo>
                              <a:pt x="202" y="348"/>
                            </a:lnTo>
                            <a:lnTo>
                              <a:pt x="198" y="228"/>
                            </a:lnTo>
                            <a:lnTo>
                              <a:pt x="18" y="129"/>
                            </a:lnTo>
                            <a:close/>
                          </a:path>
                        </a:pathLst>
                      </a:custGeom>
                      <a:solidFill>
                        <a:srgbClr val="FF9F7F"/>
                      </a:solidFill>
                      <a:ln w="12700">
                        <a:solidFill>
                          <a:srgbClr val="BF3F00"/>
                        </a:solidFill>
                        <a:round/>
                        <a:headEnd/>
                        <a:tailEnd/>
                      </a:ln>
                    </p:spPr>
                    <p:txBody>
                      <a:bodyPr/>
                      <a:lstStyle/>
                      <a:p>
                        <a:endParaRPr lang="en-US"/>
                      </a:p>
                    </p:txBody>
                  </p:sp>
                  <p:sp>
                    <p:nvSpPr>
                      <p:cNvPr id="31826" name="Freeform 61"/>
                      <p:cNvSpPr>
                        <a:spLocks/>
                      </p:cNvSpPr>
                      <p:nvPr/>
                    </p:nvSpPr>
                    <p:spPr bwMode="auto">
                      <a:xfrm>
                        <a:off x="3652" y="1976"/>
                        <a:ext cx="72" cy="14"/>
                      </a:xfrm>
                      <a:custGeom>
                        <a:avLst/>
                        <a:gdLst>
                          <a:gd name="T0" fmla="*/ 0 w 72"/>
                          <a:gd name="T1" fmla="*/ 14 h 14"/>
                          <a:gd name="T2" fmla="*/ 47 w 72"/>
                          <a:gd name="T3" fmla="*/ 0 h 14"/>
                          <a:gd name="T4" fmla="*/ 72 w 72"/>
                          <a:gd name="T5" fmla="*/ 0 h 14"/>
                          <a:gd name="T6" fmla="*/ 0 60000 65536"/>
                          <a:gd name="T7" fmla="*/ 0 60000 65536"/>
                          <a:gd name="T8" fmla="*/ 0 60000 65536"/>
                          <a:gd name="T9" fmla="*/ 0 w 72"/>
                          <a:gd name="T10" fmla="*/ 0 h 14"/>
                          <a:gd name="T11" fmla="*/ 72 w 72"/>
                          <a:gd name="T12" fmla="*/ 14 h 14"/>
                        </a:gdLst>
                        <a:ahLst/>
                        <a:cxnLst>
                          <a:cxn ang="T6">
                            <a:pos x="T0" y="T1"/>
                          </a:cxn>
                          <a:cxn ang="T7">
                            <a:pos x="T2" y="T3"/>
                          </a:cxn>
                          <a:cxn ang="T8">
                            <a:pos x="T4" y="T5"/>
                          </a:cxn>
                        </a:cxnLst>
                        <a:rect l="T9" t="T10" r="T11" b="T12"/>
                        <a:pathLst>
                          <a:path w="72" h="14">
                            <a:moveTo>
                              <a:pt x="0" y="14"/>
                            </a:moveTo>
                            <a:lnTo>
                              <a:pt x="47" y="0"/>
                            </a:lnTo>
                            <a:lnTo>
                              <a:pt x="72" y="0"/>
                            </a:lnTo>
                          </a:path>
                        </a:pathLst>
                      </a:custGeom>
                      <a:noFill/>
                      <a:ln w="12700">
                        <a:solidFill>
                          <a:srgbClr val="BF3F00"/>
                        </a:solidFill>
                        <a:round/>
                        <a:headEnd/>
                        <a:tailEnd/>
                      </a:ln>
                    </p:spPr>
                    <p:txBody>
                      <a:bodyPr/>
                      <a:lstStyle/>
                      <a:p>
                        <a:endParaRPr lang="en-US"/>
                      </a:p>
                    </p:txBody>
                  </p:sp>
                  <p:sp>
                    <p:nvSpPr>
                      <p:cNvPr id="31827" name="Freeform 62"/>
                      <p:cNvSpPr>
                        <a:spLocks/>
                      </p:cNvSpPr>
                      <p:nvPr/>
                    </p:nvSpPr>
                    <p:spPr bwMode="auto">
                      <a:xfrm>
                        <a:off x="3642" y="2007"/>
                        <a:ext cx="95" cy="20"/>
                      </a:xfrm>
                      <a:custGeom>
                        <a:avLst/>
                        <a:gdLst>
                          <a:gd name="T0" fmla="*/ 0 w 95"/>
                          <a:gd name="T1" fmla="*/ 20 h 20"/>
                          <a:gd name="T2" fmla="*/ 55 w 95"/>
                          <a:gd name="T3" fmla="*/ 4 h 20"/>
                          <a:gd name="T4" fmla="*/ 95 w 95"/>
                          <a:gd name="T5" fmla="*/ 0 h 20"/>
                          <a:gd name="T6" fmla="*/ 0 60000 65536"/>
                          <a:gd name="T7" fmla="*/ 0 60000 65536"/>
                          <a:gd name="T8" fmla="*/ 0 60000 65536"/>
                          <a:gd name="T9" fmla="*/ 0 w 95"/>
                          <a:gd name="T10" fmla="*/ 0 h 20"/>
                          <a:gd name="T11" fmla="*/ 95 w 95"/>
                          <a:gd name="T12" fmla="*/ 20 h 20"/>
                        </a:gdLst>
                        <a:ahLst/>
                        <a:cxnLst>
                          <a:cxn ang="T6">
                            <a:pos x="T0" y="T1"/>
                          </a:cxn>
                          <a:cxn ang="T7">
                            <a:pos x="T2" y="T3"/>
                          </a:cxn>
                          <a:cxn ang="T8">
                            <a:pos x="T4" y="T5"/>
                          </a:cxn>
                        </a:cxnLst>
                        <a:rect l="T9" t="T10" r="T11" b="T12"/>
                        <a:pathLst>
                          <a:path w="95" h="20">
                            <a:moveTo>
                              <a:pt x="0" y="20"/>
                            </a:moveTo>
                            <a:lnTo>
                              <a:pt x="55" y="4"/>
                            </a:lnTo>
                            <a:lnTo>
                              <a:pt x="95" y="0"/>
                            </a:lnTo>
                          </a:path>
                        </a:pathLst>
                      </a:custGeom>
                      <a:noFill/>
                      <a:ln w="12700">
                        <a:solidFill>
                          <a:srgbClr val="BF3F00"/>
                        </a:solidFill>
                        <a:round/>
                        <a:headEnd/>
                        <a:tailEnd/>
                      </a:ln>
                    </p:spPr>
                    <p:txBody>
                      <a:bodyPr/>
                      <a:lstStyle/>
                      <a:p>
                        <a:endParaRPr lang="en-US"/>
                      </a:p>
                    </p:txBody>
                  </p:sp>
                  <p:sp>
                    <p:nvSpPr>
                      <p:cNvPr id="31828" name="Freeform 63"/>
                      <p:cNvSpPr>
                        <a:spLocks/>
                      </p:cNvSpPr>
                      <p:nvPr/>
                    </p:nvSpPr>
                    <p:spPr bwMode="auto">
                      <a:xfrm>
                        <a:off x="3651" y="1961"/>
                        <a:ext cx="41" cy="28"/>
                      </a:xfrm>
                      <a:custGeom>
                        <a:avLst/>
                        <a:gdLst>
                          <a:gd name="T0" fmla="*/ 0 w 41"/>
                          <a:gd name="T1" fmla="*/ 28 h 28"/>
                          <a:gd name="T2" fmla="*/ 34 w 41"/>
                          <a:gd name="T3" fmla="*/ 0 h 28"/>
                          <a:gd name="T4" fmla="*/ 41 w 41"/>
                          <a:gd name="T5" fmla="*/ 15 h 28"/>
                          <a:gd name="T6" fmla="*/ 0 60000 65536"/>
                          <a:gd name="T7" fmla="*/ 0 60000 65536"/>
                          <a:gd name="T8" fmla="*/ 0 60000 65536"/>
                          <a:gd name="T9" fmla="*/ 0 w 41"/>
                          <a:gd name="T10" fmla="*/ 0 h 28"/>
                          <a:gd name="T11" fmla="*/ 41 w 41"/>
                          <a:gd name="T12" fmla="*/ 28 h 28"/>
                        </a:gdLst>
                        <a:ahLst/>
                        <a:cxnLst>
                          <a:cxn ang="T6">
                            <a:pos x="T0" y="T1"/>
                          </a:cxn>
                          <a:cxn ang="T7">
                            <a:pos x="T2" y="T3"/>
                          </a:cxn>
                          <a:cxn ang="T8">
                            <a:pos x="T4" y="T5"/>
                          </a:cxn>
                        </a:cxnLst>
                        <a:rect l="T9" t="T10" r="T11" b="T12"/>
                        <a:pathLst>
                          <a:path w="41" h="28">
                            <a:moveTo>
                              <a:pt x="0" y="28"/>
                            </a:moveTo>
                            <a:lnTo>
                              <a:pt x="34" y="0"/>
                            </a:lnTo>
                            <a:lnTo>
                              <a:pt x="41" y="15"/>
                            </a:lnTo>
                          </a:path>
                        </a:pathLst>
                      </a:custGeom>
                      <a:noFill/>
                      <a:ln w="12700">
                        <a:solidFill>
                          <a:srgbClr val="BF3F00"/>
                        </a:solidFill>
                        <a:round/>
                        <a:headEnd/>
                        <a:tailEnd/>
                      </a:ln>
                    </p:spPr>
                    <p:txBody>
                      <a:bodyPr/>
                      <a:lstStyle/>
                      <a:p>
                        <a:endParaRPr lang="en-US"/>
                      </a:p>
                    </p:txBody>
                  </p:sp>
                  <p:sp>
                    <p:nvSpPr>
                      <p:cNvPr id="31829" name="Line 64"/>
                      <p:cNvSpPr>
                        <a:spLocks noChangeShapeType="1"/>
                      </p:cNvSpPr>
                      <p:nvPr/>
                    </p:nvSpPr>
                    <p:spPr bwMode="auto">
                      <a:xfrm flipH="1" flipV="1">
                        <a:off x="3682" y="1912"/>
                        <a:ext cx="20" cy="9"/>
                      </a:xfrm>
                      <a:prstGeom prst="line">
                        <a:avLst/>
                      </a:prstGeom>
                      <a:noFill/>
                      <a:ln w="12700">
                        <a:solidFill>
                          <a:srgbClr val="BF3F00"/>
                        </a:solidFill>
                        <a:round/>
                        <a:headEnd/>
                        <a:tailEnd/>
                      </a:ln>
                    </p:spPr>
                    <p:txBody>
                      <a:bodyPr/>
                      <a:lstStyle/>
                      <a:p>
                        <a:endParaRPr lang="en-US"/>
                      </a:p>
                    </p:txBody>
                  </p:sp>
                </p:grpSp>
                <p:sp>
                  <p:nvSpPr>
                    <p:cNvPr id="31824" name="Freeform 65"/>
                    <p:cNvSpPr>
                      <a:spLocks/>
                    </p:cNvSpPr>
                    <p:nvPr/>
                  </p:nvSpPr>
                  <p:spPr bwMode="auto">
                    <a:xfrm>
                      <a:off x="3210" y="1970"/>
                      <a:ext cx="241" cy="149"/>
                    </a:xfrm>
                    <a:custGeom>
                      <a:avLst/>
                      <a:gdLst>
                        <a:gd name="T0" fmla="*/ 110 w 241"/>
                        <a:gd name="T1" fmla="*/ 55 h 149"/>
                        <a:gd name="T2" fmla="*/ 20 w 241"/>
                        <a:gd name="T3" fmla="*/ 0 h 149"/>
                        <a:gd name="T4" fmla="*/ 0 w 241"/>
                        <a:gd name="T5" fmla="*/ 40 h 149"/>
                        <a:gd name="T6" fmla="*/ 5 w 241"/>
                        <a:gd name="T7" fmla="*/ 51 h 149"/>
                        <a:gd name="T8" fmla="*/ 22 w 241"/>
                        <a:gd name="T9" fmla="*/ 63 h 149"/>
                        <a:gd name="T10" fmla="*/ 241 w 241"/>
                        <a:gd name="T11" fmla="*/ 149 h 149"/>
                        <a:gd name="T12" fmla="*/ 241 w 241"/>
                        <a:gd name="T13" fmla="*/ 129 h 149"/>
                        <a:gd name="T14" fmla="*/ 110 w 241"/>
                        <a:gd name="T15" fmla="*/ 55 h 149"/>
                        <a:gd name="T16" fmla="*/ 0 60000 65536"/>
                        <a:gd name="T17" fmla="*/ 0 60000 65536"/>
                        <a:gd name="T18" fmla="*/ 0 60000 65536"/>
                        <a:gd name="T19" fmla="*/ 0 60000 65536"/>
                        <a:gd name="T20" fmla="*/ 0 60000 65536"/>
                        <a:gd name="T21" fmla="*/ 0 60000 65536"/>
                        <a:gd name="T22" fmla="*/ 0 60000 65536"/>
                        <a:gd name="T23" fmla="*/ 0 60000 65536"/>
                        <a:gd name="T24" fmla="*/ 0 w 241"/>
                        <a:gd name="T25" fmla="*/ 0 h 149"/>
                        <a:gd name="T26" fmla="*/ 241 w 241"/>
                        <a:gd name="T27" fmla="*/ 149 h 14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41" h="149">
                          <a:moveTo>
                            <a:pt x="110" y="55"/>
                          </a:moveTo>
                          <a:lnTo>
                            <a:pt x="20" y="0"/>
                          </a:lnTo>
                          <a:lnTo>
                            <a:pt x="0" y="40"/>
                          </a:lnTo>
                          <a:lnTo>
                            <a:pt x="5" y="51"/>
                          </a:lnTo>
                          <a:lnTo>
                            <a:pt x="22" y="63"/>
                          </a:lnTo>
                          <a:lnTo>
                            <a:pt x="241" y="149"/>
                          </a:lnTo>
                          <a:lnTo>
                            <a:pt x="241" y="129"/>
                          </a:lnTo>
                          <a:lnTo>
                            <a:pt x="110" y="55"/>
                          </a:lnTo>
                          <a:close/>
                        </a:path>
                      </a:pathLst>
                    </a:custGeom>
                    <a:solidFill>
                      <a:srgbClr val="FFFF00"/>
                    </a:solidFill>
                    <a:ln w="9525">
                      <a:noFill/>
                      <a:round/>
                      <a:headEnd/>
                      <a:tailEnd/>
                    </a:ln>
                  </p:spPr>
                  <p:txBody>
                    <a:bodyPr/>
                    <a:lstStyle/>
                    <a:p>
                      <a:endParaRPr lang="en-US"/>
                    </a:p>
                  </p:txBody>
                </p:sp>
              </p:grpSp>
              <p:grpSp>
                <p:nvGrpSpPr>
                  <p:cNvPr id="20" name="Group 66"/>
                  <p:cNvGrpSpPr>
                    <a:grpSpLocks/>
                  </p:cNvGrpSpPr>
                  <p:nvPr/>
                </p:nvGrpSpPr>
                <p:grpSpPr bwMode="auto">
                  <a:xfrm>
                    <a:off x="3607" y="1806"/>
                    <a:ext cx="97" cy="174"/>
                    <a:chOff x="3607" y="1806"/>
                    <a:chExt cx="97" cy="174"/>
                  </a:xfrm>
                </p:grpSpPr>
                <p:sp>
                  <p:nvSpPr>
                    <p:cNvPr id="31820" name="Freeform 67"/>
                    <p:cNvSpPr>
                      <a:spLocks/>
                    </p:cNvSpPr>
                    <p:nvPr/>
                  </p:nvSpPr>
                  <p:spPr bwMode="auto">
                    <a:xfrm>
                      <a:off x="3607" y="1809"/>
                      <a:ext cx="92" cy="171"/>
                    </a:xfrm>
                    <a:custGeom>
                      <a:avLst/>
                      <a:gdLst>
                        <a:gd name="T0" fmla="*/ 88 w 92"/>
                        <a:gd name="T1" fmla="*/ 0 h 171"/>
                        <a:gd name="T2" fmla="*/ 58 w 92"/>
                        <a:gd name="T3" fmla="*/ 11 h 171"/>
                        <a:gd name="T4" fmla="*/ 32 w 92"/>
                        <a:gd name="T5" fmla="*/ 25 h 171"/>
                        <a:gd name="T6" fmla="*/ 14 w 92"/>
                        <a:gd name="T7" fmla="*/ 54 h 171"/>
                        <a:gd name="T8" fmla="*/ 0 w 92"/>
                        <a:gd name="T9" fmla="*/ 75 h 171"/>
                        <a:gd name="T10" fmla="*/ 3 w 92"/>
                        <a:gd name="T11" fmla="*/ 98 h 171"/>
                        <a:gd name="T12" fmla="*/ 5 w 92"/>
                        <a:gd name="T13" fmla="*/ 143 h 171"/>
                        <a:gd name="T14" fmla="*/ 11 w 92"/>
                        <a:gd name="T15" fmla="*/ 171 h 171"/>
                        <a:gd name="T16" fmla="*/ 41 w 92"/>
                        <a:gd name="T17" fmla="*/ 139 h 171"/>
                        <a:gd name="T18" fmla="*/ 42 w 92"/>
                        <a:gd name="T19" fmla="*/ 111 h 171"/>
                        <a:gd name="T20" fmla="*/ 40 w 92"/>
                        <a:gd name="T21" fmla="*/ 98 h 171"/>
                        <a:gd name="T22" fmla="*/ 36 w 92"/>
                        <a:gd name="T23" fmla="*/ 89 h 171"/>
                        <a:gd name="T24" fmla="*/ 42 w 92"/>
                        <a:gd name="T25" fmla="*/ 85 h 171"/>
                        <a:gd name="T26" fmla="*/ 47 w 92"/>
                        <a:gd name="T27" fmla="*/ 78 h 171"/>
                        <a:gd name="T28" fmla="*/ 54 w 92"/>
                        <a:gd name="T29" fmla="*/ 67 h 171"/>
                        <a:gd name="T30" fmla="*/ 57 w 92"/>
                        <a:gd name="T31" fmla="*/ 55 h 171"/>
                        <a:gd name="T32" fmla="*/ 60 w 92"/>
                        <a:gd name="T33" fmla="*/ 44 h 171"/>
                        <a:gd name="T34" fmla="*/ 70 w 92"/>
                        <a:gd name="T35" fmla="*/ 42 h 171"/>
                        <a:gd name="T36" fmla="*/ 79 w 92"/>
                        <a:gd name="T37" fmla="*/ 37 h 171"/>
                        <a:gd name="T38" fmla="*/ 86 w 92"/>
                        <a:gd name="T39" fmla="*/ 31 h 171"/>
                        <a:gd name="T40" fmla="*/ 91 w 92"/>
                        <a:gd name="T41" fmla="*/ 22 h 171"/>
                        <a:gd name="T42" fmla="*/ 92 w 92"/>
                        <a:gd name="T43" fmla="*/ 10 h 171"/>
                        <a:gd name="T44" fmla="*/ 88 w 92"/>
                        <a:gd name="T45" fmla="*/ 0 h 171"/>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92"/>
                        <a:gd name="T70" fmla="*/ 0 h 171"/>
                        <a:gd name="T71" fmla="*/ 92 w 92"/>
                        <a:gd name="T72" fmla="*/ 171 h 171"/>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92" h="171">
                          <a:moveTo>
                            <a:pt x="88" y="0"/>
                          </a:moveTo>
                          <a:lnTo>
                            <a:pt x="58" y="11"/>
                          </a:lnTo>
                          <a:lnTo>
                            <a:pt x="32" y="25"/>
                          </a:lnTo>
                          <a:lnTo>
                            <a:pt x="14" y="54"/>
                          </a:lnTo>
                          <a:lnTo>
                            <a:pt x="0" y="75"/>
                          </a:lnTo>
                          <a:lnTo>
                            <a:pt x="3" y="98"/>
                          </a:lnTo>
                          <a:lnTo>
                            <a:pt x="5" y="143"/>
                          </a:lnTo>
                          <a:lnTo>
                            <a:pt x="11" y="171"/>
                          </a:lnTo>
                          <a:lnTo>
                            <a:pt x="41" y="139"/>
                          </a:lnTo>
                          <a:lnTo>
                            <a:pt x="42" y="111"/>
                          </a:lnTo>
                          <a:lnTo>
                            <a:pt x="40" y="98"/>
                          </a:lnTo>
                          <a:lnTo>
                            <a:pt x="36" y="89"/>
                          </a:lnTo>
                          <a:lnTo>
                            <a:pt x="42" y="85"/>
                          </a:lnTo>
                          <a:lnTo>
                            <a:pt x="47" y="78"/>
                          </a:lnTo>
                          <a:lnTo>
                            <a:pt x="54" y="67"/>
                          </a:lnTo>
                          <a:lnTo>
                            <a:pt x="57" y="55"/>
                          </a:lnTo>
                          <a:lnTo>
                            <a:pt x="60" y="44"/>
                          </a:lnTo>
                          <a:lnTo>
                            <a:pt x="70" y="42"/>
                          </a:lnTo>
                          <a:lnTo>
                            <a:pt x="79" y="37"/>
                          </a:lnTo>
                          <a:lnTo>
                            <a:pt x="86" y="31"/>
                          </a:lnTo>
                          <a:lnTo>
                            <a:pt x="91" y="22"/>
                          </a:lnTo>
                          <a:lnTo>
                            <a:pt x="92" y="10"/>
                          </a:lnTo>
                          <a:lnTo>
                            <a:pt x="88" y="0"/>
                          </a:lnTo>
                          <a:close/>
                        </a:path>
                      </a:pathLst>
                    </a:custGeom>
                    <a:solidFill>
                      <a:srgbClr val="FF9F7F"/>
                    </a:solidFill>
                    <a:ln w="12700">
                      <a:solidFill>
                        <a:srgbClr val="BF3F00"/>
                      </a:solidFill>
                      <a:round/>
                      <a:headEnd/>
                      <a:tailEnd/>
                    </a:ln>
                  </p:spPr>
                  <p:txBody>
                    <a:bodyPr/>
                    <a:lstStyle/>
                    <a:p>
                      <a:endParaRPr lang="en-US"/>
                    </a:p>
                  </p:txBody>
                </p:sp>
                <p:sp>
                  <p:nvSpPr>
                    <p:cNvPr id="31821" name="Freeform 68"/>
                    <p:cNvSpPr>
                      <a:spLocks/>
                    </p:cNvSpPr>
                    <p:nvPr/>
                  </p:nvSpPr>
                  <p:spPr bwMode="auto">
                    <a:xfrm>
                      <a:off x="3665" y="1806"/>
                      <a:ext cx="39" cy="18"/>
                    </a:xfrm>
                    <a:custGeom>
                      <a:avLst/>
                      <a:gdLst>
                        <a:gd name="T0" fmla="*/ 0 w 39"/>
                        <a:gd name="T1" fmla="*/ 14 h 18"/>
                        <a:gd name="T2" fmla="*/ 38 w 39"/>
                        <a:gd name="T3" fmla="*/ 0 h 18"/>
                        <a:gd name="T4" fmla="*/ 39 w 39"/>
                        <a:gd name="T5" fmla="*/ 5 h 18"/>
                        <a:gd name="T6" fmla="*/ 35 w 39"/>
                        <a:gd name="T7" fmla="*/ 11 h 18"/>
                        <a:gd name="T8" fmla="*/ 15 w 39"/>
                        <a:gd name="T9" fmla="*/ 17 h 18"/>
                        <a:gd name="T10" fmla="*/ 10 w 39"/>
                        <a:gd name="T11" fmla="*/ 18 h 18"/>
                        <a:gd name="T12" fmla="*/ 4 w 39"/>
                        <a:gd name="T13" fmla="*/ 17 h 18"/>
                        <a:gd name="T14" fmla="*/ 0 w 39"/>
                        <a:gd name="T15" fmla="*/ 14 h 18"/>
                        <a:gd name="T16" fmla="*/ 0 60000 65536"/>
                        <a:gd name="T17" fmla="*/ 0 60000 65536"/>
                        <a:gd name="T18" fmla="*/ 0 60000 65536"/>
                        <a:gd name="T19" fmla="*/ 0 60000 65536"/>
                        <a:gd name="T20" fmla="*/ 0 60000 65536"/>
                        <a:gd name="T21" fmla="*/ 0 60000 65536"/>
                        <a:gd name="T22" fmla="*/ 0 60000 65536"/>
                        <a:gd name="T23" fmla="*/ 0 60000 65536"/>
                        <a:gd name="T24" fmla="*/ 0 w 39"/>
                        <a:gd name="T25" fmla="*/ 0 h 18"/>
                        <a:gd name="T26" fmla="*/ 39 w 39"/>
                        <a:gd name="T27" fmla="*/ 18 h 1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9" h="18">
                          <a:moveTo>
                            <a:pt x="0" y="14"/>
                          </a:moveTo>
                          <a:lnTo>
                            <a:pt x="38" y="0"/>
                          </a:lnTo>
                          <a:lnTo>
                            <a:pt x="39" y="5"/>
                          </a:lnTo>
                          <a:lnTo>
                            <a:pt x="35" y="11"/>
                          </a:lnTo>
                          <a:lnTo>
                            <a:pt x="15" y="17"/>
                          </a:lnTo>
                          <a:lnTo>
                            <a:pt x="10" y="18"/>
                          </a:lnTo>
                          <a:lnTo>
                            <a:pt x="4" y="17"/>
                          </a:lnTo>
                          <a:lnTo>
                            <a:pt x="0" y="14"/>
                          </a:lnTo>
                          <a:close/>
                        </a:path>
                      </a:pathLst>
                    </a:custGeom>
                    <a:solidFill>
                      <a:srgbClr val="FF001F"/>
                    </a:solidFill>
                    <a:ln w="12700">
                      <a:solidFill>
                        <a:srgbClr val="FF001F"/>
                      </a:solidFill>
                      <a:round/>
                      <a:headEnd/>
                      <a:tailEnd/>
                    </a:ln>
                  </p:spPr>
                  <p:txBody>
                    <a:bodyPr/>
                    <a:lstStyle/>
                    <a:p>
                      <a:endParaRPr lang="en-US"/>
                    </a:p>
                  </p:txBody>
                </p:sp>
              </p:grpSp>
            </p:grpSp>
          </p:grpSp>
          <p:sp>
            <p:nvSpPr>
              <p:cNvPr id="31812" name="Freeform 69"/>
              <p:cNvSpPr>
                <a:spLocks/>
              </p:cNvSpPr>
              <p:nvPr/>
            </p:nvSpPr>
            <p:spPr bwMode="auto">
              <a:xfrm>
                <a:off x="3690" y="1716"/>
                <a:ext cx="619" cy="741"/>
              </a:xfrm>
              <a:custGeom>
                <a:avLst/>
                <a:gdLst>
                  <a:gd name="T0" fmla="*/ 240 w 619"/>
                  <a:gd name="T1" fmla="*/ 0 h 741"/>
                  <a:gd name="T2" fmla="*/ 600 w 619"/>
                  <a:gd name="T3" fmla="*/ 72 h 741"/>
                  <a:gd name="T4" fmla="*/ 573 w 619"/>
                  <a:gd name="T5" fmla="*/ 81 h 741"/>
                  <a:gd name="T6" fmla="*/ 619 w 619"/>
                  <a:gd name="T7" fmla="*/ 102 h 741"/>
                  <a:gd name="T8" fmla="*/ 414 w 619"/>
                  <a:gd name="T9" fmla="*/ 741 h 741"/>
                  <a:gd name="T10" fmla="*/ 153 w 619"/>
                  <a:gd name="T11" fmla="*/ 711 h 741"/>
                  <a:gd name="T12" fmla="*/ 0 w 619"/>
                  <a:gd name="T13" fmla="*/ 627 h 741"/>
                  <a:gd name="T14" fmla="*/ 240 w 619"/>
                  <a:gd name="T15" fmla="*/ 0 h 741"/>
                  <a:gd name="T16" fmla="*/ 0 60000 65536"/>
                  <a:gd name="T17" fmla="*/ 0 60000 65536"/>
                  <a:gd name="T18" fmla="*/ 0 60000 65536"/>
                  <a:gd name="T19" fmla="*/ 0 60000 65536"/>
                  <a:gd name="T20" fmla="*/ 0 60000 65536"/>
                  <a:gd name="T21" fmla="*/ 0 60000 65536"/>
                  <a:gd name="T22" fmla="*/ 0 60000 65536"/>
                  <a:gd name="T23" fmla="*/ 0 60000 65536"/>
                  <a:gd name="T24" fmla="*/ 0 w 619"/>
                  <a:gd name="T25" fmla="*/ 0 h 741"/>
                  <a:gd name="T26" fmla="*/ 619 w 619"/>
                  <a:gd name="T27" fmla="*/ 741 h 74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619" h="741">
                    <a:moveTo>
                      <a:pt x="240" y="0"/>
                    </a:moveTo>
                    <a:lnTo>
                      <a:pt x="600" y="72"/>
                    </a:lnTo>
                    <a:lnTo>
                      <a:pt x="573" y="81"/>
                    </a:lnTo>
                    <a:lnTo>
                      <a:pt x="619" y="102"/>
                    </a:lnTo>
                    <a:lnTo>
                      <a:pt x="414" y="741"/>
                    </a:lnTo>
                    <a:lnTo>
                      <a:pt x="153" y="711"/>
                    </a:lnTo>
                    <a:lnTo>
                      <a:pt x="0" y="627"/>
                    </a:lnTo>
                    <a:lnTo>
                      <a:pt x="240" y="0"/>
                    </a:lnTo>
                    <a:close/>
                  </a:path>
                </a:pathLst>
              </a:custGeom>
              <a:solidFill>
                <a:srgbClr val="9FBFFF"/>
              </a:solidFill>
              <a:ln w="9525">
                <a:noFill/>
                <a:round/>
                <a:headEnd/>
                <a:tailEnd/>
              </a:ln>
            </p:spPr>
            <p:txBody>
              <a:bodyPr/>
              <a:lstStyle/>
              <a:p>
                <a:endParaRPr lang="en-US"/>
              </a:p>
            </p:txBody>
          </p:sp>
          <p:sp>
            <p:nvSpPr>
              <p:cNvPr id="31813" name="Freeform 70"/>
              <p:cNvSpPr>
                <a:spLocks/>
              </p:cNvSpPr>
              <p:nvPr/>
            </p:nvSpPr>
            <p:spPr bwMode="auto">
              <a:xfrm>
                <a:off x="3596" y="2178"/>
                <a:ext cx="645" cy="361"/>
              </a:xfrm>
              <a:custGeom>
                <a:avLst/>
                <a:gdLst>
                  <a:gd name="T0" fmla="*/ 594 w 645"/>
                  <a:gd name="T1" fmla="*/ 25 h 361"/>
                  <a:gd name="T2" fmla="*/ 615 w 645"/>
                  <a:gd name="T3" fmla="*/ 145 h 361"/>
                  <a:gd name="T4" fmla="*/ 635 w 645"/>
                  <a:gd name="T5" fmla="*/ 247 h 361"/>
                  <a:gd name="T6" fmla="*/ 645 w 645"/>
                  <a:gd name="T7" fmla="*/ 303 h 361"/>
                  <a:gd name="T8" fmla="*/ 633 w 645"/>
                  <a:gd name="T9" fmla="*/ 336 h 361"/>
                  <a:gd name="T10" fmla="*/ 537 w 645"/>
                  <a:gd name="T11" fmla="*/ 357 h 361"/>
                  <a:gd name="T12" fmla="*/ 342 w 645"/>
                  <a:gd name="T13" fmla="*/ 346 h 361"/>
                  <a:gd name="T14" fmla="*/ 242 w 645"/>
                  <a:gd name="T15" fmla="*/ 361 h 361"/>
                  <a:gd name="T16" fmla="*/ 165 w 645"/>
                  <a:gd name="T17" fmla="*/ 351 h 361"/>
                  <a:gd name="T18" fmla="*/ 65 w 645"/>
                  <a:gd name="T19" fmla="*/ 342 h 361"/>
                  <a:gd name="T20" fmla="*/ 38 w 645"/>
                  <a:gd name="T21" fmla="*/ 300 h 361"/>
                  <a:gd name="T22" fmla="*/ 18 w 645"/>
                  <a:gd name="T23" fmla="*/ 264 h 361"/>
                  <a:gd name="T24" fmla="*/ 5 w 645"/>
                  <a:gd name="T25" fmla="*/ 217 h 361"/>
                  <a:gd name="T26" fmla="*/ 2 w 645"/>
                  <a:gd name="T27" fmla="*/ 189 h 361"/>
                  <a:gd name="T28" fmla="*/ 17 w 645"/>
                  <a:gd name="T29" fmla="*/ 180 h 361"/>
                  <a:gd name="T30" fmla="*/ 33 w 645"/>
                  <a:gd name="T31" fmla="*/ 195 h 361"/>
                  <a:gd name="T32" fmla="*/ 71 w 645"/>
                  <a:gd name="T33" fmla="*/ 213 h 361"/>
                  <a:gd name="T34" fmla="*/ 51 w 645"/>
                  <a:gd name="T35" fmla="*/ 187 h 361"/>
                  <a:gd name="T36" fmla="*/ 80 w 645"/>
                  <a:gd name="T37" fmla="*/ 171 h 361"/>
                  <a:gd name="T38" fmla="*/ 138 w 645"/>
                  <a:gd name="T39" fmla="*/ 165 h 361"/>
                  <a:gd name="T40" fmla="*/ 189 w 645"/>
                  <a:gd name="T41" fmla="*/ 165 h 361"/>
                  <a:gd name="T42" fmla="*/ 141 w 645"/>
                  <a:gd name="T43" fmla="*/ 159 h 361"/>
                  <a:gd name="T44" fmla="*/ 110 w 645"/>
                  <a:gd name="T45" fmla="*/ 159 h 361"/>
                  <a:gd name="T46" fmla="*/ 86 w 645"/>
                  <a:gd name="T47" fmla="*/ 145 h 361"/>
                  <a:gd name="T48" fmla="*/ 117 w 645"/>
                  <a:gd name="T49" fmla="*/ 127 h 361"/>
                  <a:gd name="T50" fmla="*/ 198 w 645"/>
                  <a:gd name="T51" fmla="*/ 120 h 361"/>
                  <a:gd name="T52" fmla="*/ 246 w 645"/>
                  <a:gd name="T53" fmla="*/ 136 h 361"/>
                  <a:gd name="T54" fmla="*/ 275 w 645"/>
                  <a:gd name="T55" fmla="*/ 178 h 361"/>
                  <a:gd name="T56" fmla="*/ 330 w 645"/>
                  <a:gd name="T57" fmla="*/ 207 h 361"/>
                  <a:gd name="T58" fmla="*/ 411 w 645"/>
                  <a:gd name="T59" fmla="*/ 211 h 361"/>
                  <a:gd name="T60" fmla="*/ 507 w 645"/>
                  <a:gd name="T61" fmla="*/ 189 h 361"/>
                  <a:gd name="T62" fmla="*/ 550 w 645"/>
                  <a:gd name="T63" fmla="*/ 84 h 361"/>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645"/>
                  <a:gd name="T97" fmla="*/ 0 h 361"/>
                  <a:gd name="T98" fmla="*/ 645 w 645"/>
                  <a:gd name="T99" fmla="*/ 361 h 361"/>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645" h="361">
                    <a:moveTo>
                      <a:pt x="586" y="0"/>
                    </a:moveTo>
                    <a:lnTo>
                      <a:pt x="594" y="25"/>
                    </a:lnTo>
                    <a:lnTo>
                      <a:pt x="608" y="96"/>
                    </a:lnTo>
                    <a:lnTo>
                      <a:pt x="615" y="145"/>
                    </a:lnTo>
                    <a:lnTo>
                      <a:pt x="626" y="217"/>
                    </a:lnTo>
                    <a:lnTo>
                      <a:pt x="635" y="247"/>
                    </a:lnTo>
                    <a:lnTo>
                      <a:pt x="642" y="277"/>
                    </a:lnTo>
                    <a:lnTo>
                      <a:pt x="645" y="303"/>
                    </a:lnTo>
                    <a:lnTo>
                      <a:pt x="642" y="318"/>
                    </a:lnTo>
                    <a:lnTo>
                      <a:pt x="633" y="336"/>
                    </a:lnTo>
                    <a:lnTo>
                      <a:pt x="614" y="348"/>
                    </a:lnTo>
                    <a:lnTo>
                      <a:pt x="537" y="357"/>
                    </a:lnTo>
                    <a:lnTo>
                      <a:pt x="443" y="357"/>
                    </a:lnTo>
                    <a:lnTo>
                      <a:pt x="342" y="346"/>
                    </a:lnTo>
                    <a:lnTo>
                      <a:pt x="281" y="358"/>
                    </a:lnTo>
                    <a:lnTo>
                      <a:pt x="242" y="361"/>
                    </a:lnTo>
                    <a:lnTo>
                      <a:pt x="203" y="357"/>
                    </a:lnTo>
                    <a:lnTo>
                      <a:pt x="165" y="351"/>
                    </a:lnTo>
                    <a:lnTo>
                      <a:pt x="135" y="349"/>
                    </a:lnTo>
                    <a:lnTo>
                      <a:pt x="65" y="342"/>
                    </a:lnTo>
                    <a:lnTo>
                      <a:pt x="40" y="322"/>
                    </a:lnTo>
                    <a:lnTo>
                      <a:pt x="38" y="300"/>
                    </a:lnTo>
                    <a:lnTo>
                      <a:pt x="23" y="280"/>
                    </a:lnTo>
                    <a:lnTo>
                      <a:pt x="18" y="264"/>
                    </a:lnTo>
                    <a:lnTo>
                      <a:pt x="18" y="238"/>
                    </a:lnTo>
                    <a:lnTo>
                      <a:pt x="5" y="217"/>
                    </a:lnTo>
                    <a:lnTo>
                      <a:pt x="0" y="198"/>
                    </a:lnTo>
                    <a:lnTo>
                      <a:pt x="2" y="189"/>
                    </a:lnTo>
                    <a:lnTo>
                      <a:pt x="8" y="181"/>
                    </a:lnTo>
                    <a:lnTo>
                      <a:pt x="17" y="180"/>
                    </a:lnTo>
                    <a:lnTo>
                      <a:pt x="24" y="184"/>
                    </a:lnTo>
                    <a:lnTo>
                      <a:pt x="33" y="195"/>
                    </a:lnTo>
                    <a:lnTo>
                      <a:pt x="45" y="204"/>
                    </a:lnTo>
                    <a:lnTo>
                      <a:pt x="71" y="213"/>
                    </a:lnTo>
                    <a:lnTo>
                      <a:pt x="56" y="201"/>
                    </a:lnTo>
                    <a:lnTo>
                      <a:pt x="51" y="187"/>
                    </a:lnTo>
                    <a:lnTo>
                      <a:pt x="60" y="178"/>
                    </a:lnTo>
                    <a:lnTo>
                      <a:pt x="80" y="171"/>
                    </a:lnTo>
                    <a:lnTo>
                      <a:pt x="104" y="171"/>
                    </a:lnTo>
                    <a:lnTo>
                      <a:pt x="138" y="165"/>
                    </a:lnTo>
                    <a:lnTo>
                      <a:pt x="177" y="165"/>
                    </a:lnTo>
                    <a:lnTo>
                      <a:pt x="189" y="165"/>
                    </a:lnTo>
                    <a:lnTo>
                      <a:pt x="170" y="157"/>
                    </a:lnTo>
                    <a:lnTo>
                      <a:pt x="141" y="159"/>
                    </a:lnTo>
                    <a:lnTo>
                      <a:pt x="128" y="159"/>
                    </a:lnTo>
                    <a:lnTo>
                      <a:pt x="110" y="159"/>
                    </a:lnTo>
                    <a:lnTo>
                      <a:pt x="92" y="153"/>
                    </a:lnTo>
                    <a:lnTo>
                      <a:pt x="86" y="145"/>
                    </a:lnTo>
                    <a:lnTo>
                      <a:pt x="83" y="133"/>
                    </a:lnTo>
                    <a:lnTo>
                      <a:pt x="117" y="127"/>
                    </a:lnTo>
                    <a:lnTo>
                      <a:pt x="164" y="123"/>
                    </a:lnTo>
                    <a:lnTo>
                      <a:pt x="198" y="120"/>
                    </a:lnTo>
                    <a:lnTo>
                      <a:pt x="225" y="127"/>
                    </a:lnTo>
                    <a:lnTo>
                      <a:pt x="246" y="136"/>
                    </a:lnTo>
                    <a:lnTo>
                      <a:pt x="263" y="160"/>
                    </a:lnTo>
                    <a:lnTo>
                      <a:pt x="275" y="178"/>
                    </a:lnTo>
                    <a:lnTo>
                      <a:pt x="300" y="194"/>
                    </a:lnTo>
                    <a:lnTo>
                      <a:pt x="330" y="207"/>
                    </a:lnTo>
                    <a:lnTo>
                      <a:pt x="369" y="213"/>
                    </a:lnTo>
                    <a:lnTo>
                      <a:pt x="411" y="211"/>
                    </a:lnTo>
                    <a:lnTo>
                      <a:pt x="494" y="189"/>
                    </a:lnTo>
                    <a:lnTo>
                      <a:pt x="507" y="189"/>
                    </a:lnTo>
                    <a:lnTo>
                      <a:pt x="539" y="139"/>
                    </a:lnTo>
                    <a:lnTo>
                      <a:pt x="550" y="84"/>
                    </a:lnTo>
                    <a:lnTo>
                      <a:pt x="586" y="0"/>
                    </a:lnTo>
                    <a:close/>
                  </a:path>
                </a:pathLst>
              </a:custGeom>
              <a:solidFill>
                <a:srgbClr val="FF9F7F"/>
              </a:solidFill>
              <a:ln w="12700">
                <a:solidFill>
                  <a:srgbClr val="BF3F00"/>
                </a:solidFill>
                <a:round/>
                <a:headEnd/>
                <a:tailEnd/>
              </a:ln>
            </p:spPr>
            <p:txBody>
              <a:bodyPr/>
              <a:lstStyle/>
              <a:p>
                <a:endParaRPr lang="en-US"/>
              </a:p>
            </p:txBody>
          </p:sp>
        </p:grpSp>
        <p:grpSp>
          <p:nvGrpSpPr>
            <p:cNvPr id="21" name="Group 71"/>
            <p:cNvGrpSpPr>
              <a:grpSpLocks/>
            </p:cNvGrpSpPr>
            <p:nvPr/>
          </p:nvGrpSpPr>
          <p:grpSpPr bwMode="auto">
            <a:xfrm>
              <a:off x="1756" y="2247"/>
              <a:ext cx="709" cy="810"/>
              <a:chOff x="1756" y="2247"/>
              <a:chExt cx="709" cy="810"/>
            </a:xfrm>
          </p:grpSpPr>
          <p:sp>
            <p:nvSpPr>
              <p:cNvPr id="31803" name="Freeform 72"/>
              <p:cNvSpPr>
                <a:spLocks/>
              </p:cNvSpPr>
              <p:nvPr/>
            </p:nvSpPr>
            <p:spPr bwMode="auto">
              <a:xfrm>
                <a:off x="1840" y="2352"/>
                <a:ext cx="550" cy="643"/>
              </a:xfrm>
              <a:custGeom>
                <a:avLst/>
                <a:gdLst>
                  <a:gd name="T0" fmla="*/ 0 w 550"/>
                  <a:gd name="T1" fmla="*/ 475 h 643"/>
                  <a:gd name="T2" fmla="*/ 12 w 550"/>
                  <a:gd name="T3" fmla="*/ 442 h 643"/>
                  <a:gd name="T4" fmla="*/ 0 w 550"/>
                  <a:gd name="T5" fmla="*/ 364 h 643"/>
                  <a:gd name="T6" fmla="*/ 0 w 550"/>
                  <a:gd name="T7" fmla="*/ 312 h 643"/>
                  <a:gd name="T8" fmla="*/ 9 w 550"/>
                  <a:gd name="T9" fmla="*/ 228 h 643"/>
                  <a:gd name="T10" fmla="*/ 30 w 550"/>
                  <a:gd name="T11" fmla="*/ 168 h 643"/>
                  <a:gd name="T12" fmla="*/ 54 w 550"/>
                  <a:gd name="T13" fmla="*/ 120 h 643"/>
                  <a:gd name="T14" fmla="*/ 87 w 550"/>
                  <a:gd name="T15" fmla="*/ 72 h 643"/>
                  <a:gd name="T16" fmla="*/ 141 w 550"/>
                  <a:gd name="T17" fmla="*/ 36 h 643"/>
                  <a:gd name="T18" fmla="*/ 204 w 550"/>
                  <a:gd name="T19" fmla="*/ 9 h 643"/>
                  <a:gd name="T20" fmla="*/ 285 w 550"/>
                  <a:gd name="T21" fmla="*/ 0 h 643"/>
                  <a:gd name="T22" fmla="*/ 382 w 550"/>
                  <a:gd name="T23" fmla="*/ 24 h 643"/>
                  <a:gd name="T24" fmla="*/ 472 w 550"/>
                  <a:gd name="T25" fmla="*/ 75 h 643"/>
                  <a:gd name="T26" fmla="*/ 520 w 550"/>
                  <a:gd name="T27" fmla="*/ 123 h 643"/>
                  <a:gd name="T28" fmla="*/ 550 w 550"/>
                  <a:gd name="T29" fmla="*/ 183 h 643"/>
                  <a:gd name="T30" fmla="*/ 547 w 550"/>
                  <a:gd name="T31" fmla="*/ 249 h 643"/>
                  <a:gd name="T32" fmla="*/ 535 w 550"/>
                  <a:gd name="T33" fmla="*/ 312 h 643"/>
                  <a:gd name="T34" fmla="*/ 499 w 550"/>
                  <a:gd name="T35" fmla="*/ 384 h 643"/>
                  <a:gd name="T36" fmla="*/ 496 w 550"/>
                  <a:gd name="T37" fmla="*/ 433 h 643"/>
                  <a:gd name="T38" fmla="*/ 492 w 550"/>
                  <a:gd name="T39" fmla="*/ 454 h 643"/>
                  <a:gd name="T40" fmla="*/ 487 w 550"/>
                  <a:gd name="T41" fmla="*/ 475 h 643"/>
                  <a:gd name="T42" fmla="*/ 442 w 550"/>
                  <a:gd name="T43" fmla="*/ 541 h 643"/>
                  <a:gd name="T44" fmla="*/ 418 w 550"/>
                  <a:gd name="T45" fmla="*/ 568 h 643"/>
                  <a:gd name="T46" fmla="*/ 397 w 550"/>
                  <a:gd name="T47" fmla="*/ 597 h 643"/>
                  <a:gd name="T48" fmla="*/ 387 w 550"/>
                  <a:gd name="T49" fmla="*/ 609 h 643"/>
                  <a:gd name="T50" fmla="*/ 378 w 550"/>
                  <a:gd name="T51" fmla="*/ 616 h 643"/>
                  <a:gd name="T52" fmla="*/ 369 w 550"/>
                  <a:gd name="T53" fmla="*/ 620 h 643"/>
                  <a:gd name="T54" fmla="*/ 356 w 550"/>
                  <a:gd name="T55" fmla="*/ 620 h 643"/>
                  <a:gd name="T56" fmla="*/ 335 w 550"/>
                  <a:gd name="T57" fmla="*/ 614 h 643"/>
                  <a:gd name="T58" fmla="*/ 322 w 550"/>
                  <a:gd name="T59" fmla="*/ 612 h 643"/>
                  <a:gd name="T60" fmla="*/ 309 w 550"/>
                  <a:gd name="T61" fmla="*/ 613 h 643"/>
                  <a:gd name="T62" fmla="*/ 271 w 550"/>
                  <a:gd name="T63" fmla="*/ 643 h 643"/>
                  <a:gd name="T64" fmla="*/ 0 w 550"/>
                  <a:gd name="T65" fmla="*/ 475 h 643"/>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550"/>
                  <a:gd name="T100" fmla="*/ 0 h 643"/>
                  <a:gd name="T101" fmla="*/ 550 w 550"/>
                  <a:gd name="T102" fmla="*/ 643 h 643"/>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550" h="643">
                    <a:moveTo>
                      <a:pt x="0" y="475"/>
                    </a:moveTo>
                    <a:lnTo>
                      <a:pt x="12" y="442"/>
                    </a:lnTo>
                    <a:lnTo>
                      <a:pt x="0" y="364"/>
                    </a:lnTo>
                    <a:lnTo>
                      <a:pt x="0" y="312"/>
                    </a:lnTo>
                    <a:lnTo>
                      <a:pt x="9" y="228"/>
                    </a:lnTo>
                    <a:lnTo>
                      <a:pt x="30" y="168"/>
                    </a:lnTo>
                    <a:lnTo>
                      <a:pt x="54" y="120"/>
                    </a:lnTo>
                    <a:lnTo>
                      <a:pt x="87" y="72"/>
                    </a:lnTo>
                    <a:lnTo>
                      <a:pt x="141" y="36"/>
                    </a:lnTo>
                    <a:lnTo>
                      <a:pt x="204" y="9"/>
                    </a:lnTo>
                    <a:lnTo>
                      <a:pt x="285" y="0"/>
                    </a:lnTo>
                    <a:lnTo>
                      <a:pt x="382" y="24"/>
                    </a:lnTo>
                    <a:lnTo>
                      <a:pt x="472" y="75"/>
                    </a:lnTo>
                    <a:lnTo>
                      <a:pt x="520" y="123"/>
                    </a:lnTo>
                    <a:lnTo>
                      <a:pt x="550" y="183"/>
                    </a:lnTo>
                    <a:lnTo>
                      <a:pt x="547" y="249"/>
                    </a:lnTo>
                    <a:lnTo>
                      <a:pt x="535" y="312"/>
                    </a:lnTo>
                    <a:lnTo>
                      <a:pt x="499" y="384"/>
                    </a:lnTo>
                    <a:lnTo>
                      <a:pt x="496" y="433"/>
                    </a:lnTo>
                    <a:lnTo>
                      <a:pt x="492" y="454"/>
                    </a:lnTo>
                    <a:lnTo>
                      <a:pt x="487" y="475"/>
                    </a:lnTo>
                    <a:lnTo>
                      <a:pt x="442" y="541"/>
                    </a:lnTo>
                    <a:lnTo>
                      <a:pt x="418" y="568"/>
                    </a:lnTo>
                    <a:lnTo>
                      <a:pt x="397" y="597"/>
                    </a:lnTo>
                    <a:lnTo>
                      <a:pt x="387" y="609"/>
                    </a:lnTo>
                    <a:lnTo>
                      <a:pt x="378" y="616"/>
                    </a:lnTo>
                    <a:lnTo>
                      <a:pt x="369" y="620"/>
                    </a:lnTo>
                    <a:lnTo>
                      <a:pt x="356" y="620"/>
                    </a:lnTo>
                    <a:lnTo>
                      <a:pt x="335" y="614"/>
                    </a:lnTo>
                    <a:lnTo>
                      <a:pt x="322" y="612"/>
                    </a:lnTo>
                    <a:lnTo>
                      <a:pt x="309" y="613"/>
                    </a:lnTo>
                    <a:lnTo>
                      <a:pt x="271" y="643"/>
                    </a:lnTo>
                    <a:lnTo>
                      <a:pt x="0" y="475"/>
                    </a:lnTo>
                    <a:close/>
                  </a:path>
                </a:pathLst>
              </a:custGeom>
              <a:solidFill>
                <a:srgbClr val="FFBF7F"/>
              </a:solidFill>
              <a:ln w="9525">
                <a:noFill/>
                <a:round/>
                <a:headEnd/>
                <a:tailEnd/>
              </a:ln>
            </p:spPr>
            <p:txBody>
              <a:bodyPr/>
              <a:lstStyle/>
              <a:p>
                <a:endParaRPr lang="en-US"/>
              </a:p>
            </p:txBody>
          </p:sp>
          <p:sp>
            <p:nvSpPr>
              <p:cNvPr id="31804" name="Oval 73"/>
              <p:cNvSpPr>
                <a:spLocks noChangeArrowheads="1"/>
              </p:cNvSpPr>
              <p:nvPr/>
            </p:nvSpPr>
            <p:spPr bwMode="auto">
              <a:xfrm>
                <a:off x="2151" y="2856"/>
                <a:ext cx="70" cy="82"/>
              </a:xfrm>
              <a:prstGeom prst="ellipse">
                <a:avLst/>
              </a:prstGeom>
              <a:noFill/>
              <a:ln w="25400">
                <a:solidFill>
                  <a:srgbClr val="000000"/>
                </a:solidFill>
                <a:round/>
                <a:headEnd/>
                <a:tailEnd/>
              </a:ln>
            </p:spPr>
            <p:txBody>
              <a:bodyPr/>
              <a:lstStyle/>
              <a:p>
                <a:endParaRPr lang="en-US"/>
              </a:p>
            </p:txBody>
          </p:sp>
          <p:sp>
            <p:nvSpPr>
              <p:cNvPr id="31805" name="Freeform 74"/>
              <p:cNvSpPr>
                <a:spLocks/>
              </p:cNvSpPr>
              <p:nvPr/>
            </p:nvSpPr>
            <p:spPr bwMode="auto">
              <a:xfrm>
                <a:off x="2141" y="2771"/>
                <a:ext cx="65" cy="124"/>
              </a:xfrm>
              <a:custGeom>
                <a:avLst/>
                <a:gdLst>
                  <a:gd name="T0" fmla="*/ 4 w 65"/>
                  <a:gd name="T1" fmla="*/ 0 h 124"/>
                  <a:gd name="T2" fmla="*/ 0 w 65"/>
                  <a:gd name="T3" fmla="*/ 19 h 124"/>
                  <a:gd name="T4" fmla="*/ 0 w 65"/>
                  <a:gd name="T5" fmla="*/ 39 h 124"/>
                  <a:gd name="T6" fmla="*/ 12 w 65"/>
                  <a:gd name="T7" fmla="*/ 81 h 124"/>
                  <a:gd name="T8" fmla="*/ 29 w 65"/>
                  <a:gd name="T9" fmla="*/ 118 h 124"/>
                  <a:gd name="T10" fmla="*/ 50 w 65"/>
                  <a:gd name="T11" fmla="*/ 124 h 124"/>
                  <a:gd name="T12" fmla="*/ 65 w 65"/>
                  <a:gd name="T13" fmla="*/ 118 h 124"/>
                  <a:gd name="T14" fmla="*/ 0 60000 65536"/>
                  <a:gd name="T15" fmla="*/ 0 60000 65536"/>
                  <a:gd name="T16" fmla="*/ 0 60000 65536"/>
                  <a:gd name="T17" fmla="*/ 0 60000 65536"/>
                  <a:gd name="T18" fmla="*/ 0 60000 65536"/>
                  <a:gd name="T19" fmla="*/ 0 60000 65536"/>
                  <a:gd name="T20" fmla="*/ 0 60000 65536"/>
                  <a:gd name="T21" fmla="*/ 0 w 65"/>
                  <a:gd name="T22" fmla="*/ 0 h 124"/>
                  <a:gd name="T23" fmla="*/ 65 w 65"/>
                  <a:gd name="T24" fmla="*/ 124 h 12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5" h="124">
                    <a:moveTo>
                      <a:pt x="4" y="0"/>
                    </a:moveTo>
                    <a:lnTo>
                      <a:pt x="0" y="19"/>
                    </a:lnTo>
                    <a:lnTo>
                      <a:pt x="0" y="39"/>
                    </a:lnTo>
                    <a:lnTo>
                      <a:pt x="12" y="81"/>
                    </a:lnTo>
                    <a:lnTo>
                      <a:pt x="29" y="118"/>
                    </a:lnTo>
                    <a:lnTo>
                      <a:pt x="50" y="124"/>
                    </a:lnTo>
                    <a:lnTo>
                      <a:pt x="65" y="118"/>
                    </a:lnTo>
                  </a:path>
                </a:pathLst>
              </a:custGeom>
              <a:noFill/>
              <a:ln w="12700">
                <a:solidFill>
                  <a:srgbClr val="FF7F3F"/>
                </a:solidFill>
                <a:round/>
                <a:headEnd/>
                <a:tailEnd/>
              </a:ln>
            </p:spPr>
            <p:txBody>
              <a:bodyPr/>
              <a:lstStyle/>
              <a:p>
                <a:endParaRPr lang="en-US"/>
              </a:p>
            </p:txBody>
          </p:sp>
          <p:sp>
            <p:nvSpPr>
              <p:cNvPr id="31806" name="Freeform 75"/>
              <p:cNvSpPr>
                <a:spLocks/>
              </p:cNvSpPr>
              <p:nvPr/>
            </p:nvSpPr>
            <p:spPr bwMode="auto">
              <a:xfrm>
                <a:off x="1799" y="2790"/>
                <a:ext cx="354" cy="267"/>
              </a:xfrm>
              <a:custGeom>
                <a:avLst/>
                <a:gdLst>
                  <a:gd name="T0" fmla="*/ 60 w 354"/>
                  <a:gd name="T1" fmla="*/ 0 h 267"/>
                  <a:gd name="T2" fmla="*/ 217 w 354"/>
                  <a:gd name="T3" fmla="*/ 72 h 267"/>
                  <a:gd name="T4" fmla="*/ 273 w 354"/>
                  <a:gd name="T5" fmla="*/ 106 h 267"/>
                  <a:gd name="T6" fmla="*/ 304 w 354"/>
                  <a:gd name="T7" fmla="*/ 130 h 267"/>
                  <a:gd name="T8" fmla="*/ 324 w 354"/>
                  <a:gd name="T9" fmla="*/ 150 h 267"/>
                  <a:gd name="T10" fmla="*/ 337 w 354"/>
                  <a:gd name="T11" fmla="*/ 168 h 267"/>
                  <a:gd name="T12" fmla="*/ 348 w 354"/>
                  <a:gd name="T13" fmla="*/ 187 h 267"/>
                  <a:gd name="T14" fmla="*/ 354 w 354"/>
                  <a:gd name="T15" fmla="*/ 204 h 267"/>
                  <a:gd name="T16" fmla="*/ 309 w 354"/>
                  <a:gd name="T17" fmla="*/ 267 h 267"/>
                  <a:gd name="T18" fmla="*/ 0 w 354"/>
                  <a:gd name="T19" fmla="*/ 42 h 267"/>
                  <a:gd name="T20" fmla="*/ 60 w 354"/>
                  <a:gd name="T21" fmla="*/ 0 h 26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354"/>
                  <a:gd name="T34" fmla="*/ 0 h 267"/>
                  <a:gd name="T35" fmla="*/ 354 w 354"/>
                  <a:gd name="T36" fmla="*/ 267 h 267"/>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354" h="267">
                    <a:moveTo>
                      <a:pt x="60" y="0"/>
                    </a:moveTo>
                    <a:lnTo>
                      <a:pt x="217" y="72"/>
                    </a:lnTo>
                    <a:lnTo>
                      <a:pt x="273" y="106"/>
                    </a:lnTo>
                    <a:lnTo>
                      <a:pt x="304" y="130"/>
                    </a:lnTo>
                    <a:lnTo>
                      <a:pt x="324" y="150"/>
                    </a:lnTo>
                    <a:lnTo>
                      <a:pt x="337" y="168"/>
                    </a:lnTo>
                    <a:lnTo>
                      <a:pt x="348" y="187"/>
                    </a:lnTo>
                    <a:lnTo>
                      <a:pt x="354" y="204"/>
                    </a:lnTo>
                    <a:lnTo>
                      <a:pt x="309" y="267"/>
                    </a:lnTo>
                    <a:lnTo>
                      <a:pt x="0" y="42"/>
                    </a:lnTo>
                    <a:lnTo>
                      <a:pt x="60" y="0"/>
                    </a:lnTo>
                    <a:close/>
                  </a:path>
                </a:pathLst>
              </a:custGeom>
              <a:solidFill>
                <a:srgbClr val="5F3F1F"/>
              </a:solidFill>
              <a:ln w="9525">
                <a:noFill/>
                <a:round/>
                <a:headEnd/>
                <a:tailEnd/>
              </a:ln>
            </p:spPr>
            <p:txBody>
              <a:bodyPr/>
              <a:lstStyle/>
              <a:p>
                <a:endParaRPr lang="en-US"/>
              </a:p>
            </p:txBody>
          </p:sp>
          <p:grpSp>
            <p:nvGrpSpPr>
              <p:cNvPr id="22" name="Group 76"/>
              <p:cNvGrpSpPr>
                <a:grpSpLocks/>
              </p:cNvGrpSpPr>
              <p:nvPr/>
            </p:nvGrpSpPr>
            <p:grpSpPr bwMode="auto">
              <a:xfrm>
                <a:off x="1756" y="2247"/>
                <a:ext cx="709" cy="594"/>
                <a:chOff x="1756" y="2247"/>
                <a:chExt cx="709" cy="594"/>
              </a:xfrm>
            </p:grpSpPr>
            <p:sp>
              <p:nvSpPr>
                <p:cNvPr id="31808" name="Freeform 77"/>
                <p:cNvSpPr>
                  <a:spLocks/>
                </p:cNvSpPr>
                <p:nvPr/>
              </p:nvSpPr>
              <p:spPr bwMode="auto">
                <a:xfrm>
                  <a:off x="1756" y="2247"/>
                  <a:ext cx="709" cy="594"/>
                </a:xfrm>
                <a:custGeom>
                  <a:avLst/>
                  <a:gdLst>
                    <a:gd name="T0" fmla="*/ 331 w 709"/>
                    <a:gd name="T1" fmla="*/ 19 h 594"/>
                    <a:gd name="T2" fmla="*/ 361 w 709"/>
                    <a:gd name="T3" fmla="*/ 0 h 594"/>
                    <a:gd name="T4" fmla="*/ 422 w 709"/>
                    <a:gd name="T5" fmla="*/ 29 h 594"/>
                    <a:gd name="T6" fmla="*/ 505 w 709"/>
                    <a:gd name="T7" fmla="*/ 73 h 594"/>
                    <a:gd name="T8" fmla="*/ 671 w 709"/>
                    <a:gd name="T9" fmla="*/ 260 h 594"/>
                    <a:gd name="T10" fmla="*/ 697 w 709"/>
                    <a:gd name="T11" fmla="*/ 291 h 594"/>
                    <a:gd name="T12" fmla="*/ 705 w 709"/>
                    <a:gd name="T13" fmla="*/ 322 h 594"/>
                    <a:gd name="T14" fmla="*/ 709 w 709"/>
                    <a:gd name="T15" fmla="*/ 354 h 594"/>
                    <a:gd name="T16" fmla="*/ 706 w 709"/>
                    <a:gd name="T17" fmla="*/ 381 h 594"/>
                    <a:gd name="T18" fmla="*/ 699 w 709"/>
                    <a:gd name="T19" fmla="*/ 406 h 594"/>
                    <a:gd name="T20" fmla="*/ 687 w 709"/>
                    <a:gd name="T21" fmla="*/ 429 h 594"/>
                    <a:gd name="T22" fmla="*/ 670 w 709"/>
                    <a:gd name="T23" fmla="*/ 446 h 594"/>
                    <a:gd name="T24" fmla="*/ 586 w 709"/>
                    <a:gd name="T25" fmla="*/ 496 h 594"/>
                    <a:gd name="T26" fmla="*/ 564 w 709"/>
                    <a:gd name="T27" fmla="*/ 505 h 594"/>
                    <a:gd name="T28" fmla="*/ 543 w 709"/>
                    <a:gd name="T29" fmla="*/ 506 h 594"/>
                    <a:gd name="T30" fmla="*/ 507 w 709"/>
                    <a:gd name="T31" fmla="*/ 530 h 594"/>
                    <a:gd name="T32" fmla="*/ 452 w 709"/>
                    <a:gd name="T33" fmla="*/ 532 h 594"/>
                    <a:gd name="T34" fmla="*/ 434 w 709"/>
                    <a:gd name="T35" fmla="*/ 537 h 594"/>
                    <a:gd name="T36" fmla="*/ 424 w 709"/>
                    <a:gd name="T37" fmla="*/ 516 h 594"/>
                    <a:gd name="T38" fmla="*/ 405 w 709"/>
                    <a:gd name="T39" fmla="*/ 513 h 594"/>
                    <a:gd name="T40" fmla="*/ 387 w 709"/>
                    <a:gd name="T41" fmla="*/ 517 h 594"/>
                    <a:gd name="T42" fmla="*/ 378 w 709"/>
                    <a:gd name="T43" fmla="*/ 530 h 594"/>
                    <a:gd name="T44" fmla="*/ 373 w 709"/>
                    <a:gd name="T45" fmla="*/ 543 h 594"/>
                    <a:gd name="T46" fmla="*/ 375 w 709"/>
                    <a:gd name="T47" fmla="*/ 552 h 594"/>
                    <a:gd name="T48" fmla="*/ 348 w 709"/>
                    <a:gd name="T49" fmla="*/ 560 h 594"/>
                    <a:gd name="T50" fmla="*/ 316 w 709"/>
                    <a:gd name="T51" fmla="*/ 577 h 594"/>
                    <a:gd name="T52" fmla="*/ 274 w 709"/>
                    <a:gd name="T53" fmla="*/ 579 h 594"/>
                    <a:gd name="T54" fmla="*/ 227 w 709"/>
                    <a:gd name="T55" fmla="*/ 588 h 594"/>
                    <a:gd name="T56" fmla="*/ 173 w 709"/>
                    <a:gd name="T57" fmla="*/ 594 h 594"/>
                    <a:gd name="T58" fmla="*/ 101 w 709"/>
                    <a:gd name="T59" fmla="*/ 577 h 594"/>
                    <a:gd name="T60" fmla="*/ 44 w 709"/>
                    <a:gd name="T61" fmla="*/ 552 h 594"/>
                    <a:gd name="T62" fmla="*/ 35 w 709"/>
                    <a:gd name="T63" fmla="*/ 532 h 594"/>
                    <a:gd name="T64" fmla="*/ 25 w 709"/>
                    <a:gd name="T65" fmla="*/ 514 h 594"/>
                    <a:gd name="T66" fmla="*/ 19 w 709"/>
                    <a:gd name="T67" fmla="*/ 478 h 594"/>
                    <a:gd name="T68" fmla="*/ 6 w 709"/>
                    <a:gd name="T69" fmla="*/ 414 h 594"/>
                    <a:gd name="T70" fmla="*/ 3 w 709"/>
                    <a:gd name="T71" fmla="*/ 382 h 594"/>
                    <a:gd name="T72" fmla="*/ 0 w 709"/>
                    <a:gd name="T73" fmla="*/ 352 h 594"/>
                    <a:gd name="T74" fmla="*/ 4 w 709"/>
                    <a:gd name="T75" fmla="*/ 326 h 594"/>
                    <a:gd name="T76" fmla="*/ 19 w 709"/>
                    <a:gd name="T77" fmla="*/ 294 h 594"/>
                    <a:gd name="T78" fmla="*/ 35 w 709"/>
                    <a:gd name="T79" fmla="*/ 255 h 594"/>
                    <a:gd name="T80" fmla="*/ 66 w 709"/>
                    <a:gd name="T81" fmla="*/ 202 h 594"/>
                    <a:gd name="T82" fmla="*/ 125 w 709"/>
                    <a:gd name="T83" fmla="*/ 125 h 594"/>
                    <a:gd name="T84" fmla="*/ 175 w 709"/>
                    <a:gd name="T85" fmla="*/ 82 h 594"/>
                    <a:gd name="T86" fmla="*/ 249 w 709"/>
                    <a:gd name="T87" fmla="*/ 39 h 594"/>
                    <a:gd name="T88" fmla="*/ 296 w 709"/>
                    <a:gd name="T89" fmla="*/ 29 h 594"/>
                    <a:gd name="T90" fmla="*/ 331 w 709"/>
                    <a:gd name="T91" fmla="*/ 19 h 594"/>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09"/>
                    <a:gd name="T139" fmla="*/ 0 h 594"/>
                    <a:gd name="T140" fmla="*/ 709 w 709"/>
                    <a:gd name="T141" fmla="*/ 594 h 594"/>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09" h="594">
                      <a:moveTo>
                        <a:pt x="331" y="19"/>
                      </a:moveTo>
                      <a:lnTo>
                        <a:pt x="361" y="0"/>
                      </a:lnTo>
                      <a:lnTo>
                        <a:pt x="422" y="29"/>
                      </a:lnTo>
                      <a:lnTo>
                        <a:pt x="505" y="73"/>
                      </a:lnTo>
                      <a:lnTo>
                        <a:pt x="671" y="260"/>
                      </a:lnTo>
                      <a:lnTo>
                        <a:pt x="697" y="291"/>
                      </a:lnTo>
                      <a:lnTo>
                        <a:pt x="705" y="322"/>
                      </a:lnTo>
                      <a:lnTo>
                        <a:pt x="709" y="354"/>
                      </a:lnTo>
                      <a:lnTo>
                        <a:pt x="706" y="381"/>
                      </a:lnTo>
                      <a:lnTo>
                        <a:pt x="699" y="406"/>
                      </a:lnTo>
                      <a:lnTo>
                        <a:pt x="687" y="429"/>
                      </a:lnTo>
                      <a:lnTo>
                        <a:pt x="670" y="446"/>
                      </a:lnTo>
                      <a:lnTo>
                        <a:pt x="586" y="496"/>
                      </a:lnTo>
                      <a:lnTo>
                        <a:pt x="564" y="505"/>
                      </a:lnTo>
                      <a:lnTo>
                        <a:pt x="543" y="506"/>
                      </a:lnTo>
                      <a:lnTo>
                        <a:pt x="507" y="530"/>
                      </a:lnTo>
                      <a:lnTo>
                        <a:pt x="452" y="532"/>
                      </a:lnTo>
                      <a:lnTo>
                        <a:pt x="434" y="537"/>
                      </a:lnTo>
                      <a:lnTo>
                        <a:pt x="424" y="516"/>
                      </a:lnTo>
                      <a:lnTo>
                        <a:pt x="405" y="513"/>
                      </a:lnTo>
                      <a:lnTo>
                        <a:pt x="387" y="517"/>
                      </a:lnTo>
                      <a:lnTo>
                        <a:pt x="378" y="530"/>
                      </a:lnTo>
                      <a:lnTo>
                        <a:pt x="373" y="543"/>
                      </a:lnTo>
                      <a:lnTo>
                        <a:pt x="375" y="552"/>
                      </a:lnTo>
                      <a:lnTo>
                        <a:pt x="348" y="560"/>
                      </a:lnTo>
                      <a:lnTo>
                        <a:pt x="316" y="577"/>
                      </a:lnTo>
                      <a:lnTo>
                        <a:pt x="274" y="579"/>
                      </a:lnTo>
                      <a:lnTo>
                        <a:pt x="227" y="588"/>
                      </a:lnTo>
                      <a:lnTo>
                        <a:pt x="173" y="594"/>
                      </a:lnTo>
                      <a:lnTo>
                        <a:pt x="101" y="577"/>
                      </a:lnTo>
                      <a:lnTo>
                        <a:pt x="44" y="552"/>
                      </a:lnTo>
                      <a:lnTo>
                        <a:pt x="35" y="532"/>
                      </a:lnTo>
                      <a:lnTo>
                        <a:pt x="25" y="514"/>
                      </a:lnTo>
                      <a:lnTo>
                        <a:pt x="19" y="478"/>
                      </a:lnTo>
                      <a:lnTo>
                        <a:pt x="6" y="414"/>
                      </a:lnTo>
                      <a:lnTo>
                        <a:pt x="3" y="382"/>
                      </a:lnTo>
                      <a:lnTo>
                        <a:pt x="0" y="352"/>
                      </a:lnTo>
                      <a:lnTo>
                        <a:pt x="4" y="326"/>
                      </a:lnTo>
                      <a:lnTo>
                        <a:pt x="19" y="294"/>
                      </a:lnTo>
                      <a:lnTo>
                        <a:pt x="35" y="255"/>
                      </a:lnTo>
                      <a:lnTo>
                        <a:pt x="66" y="202"/>
                      </a:lnTo>
                      <a:lnTo>
                        <a:pt x="125" y="125"/>
                      </a:lnTo>
                      <a:lnTo>
                        <a:pt x="175" y="82"/>
                      </a:lnTo>
                      <a:lnTo>
                        <a:pt x="249" y="39"/>
                      </a:lnTo>
                      <a:lnTo>
                        <a:pt x="296" y="29"/>
                      </a:lnTo>
                      <a:lnTo>
                        <a:pt x="331" y="19"/>
                      </a:lnTo>
                      <a:close/>
                    </a:path>
                  </a:pathLst>
                </a:custGeom>
                <a:solidFill>
                  <a:srgbClr val="9F7F5F"/>
                </a:solidFill>
                <a:ln w="9525">
                  <a:noFill/>
                  <a:round/>
                  <a:headEnd/>
                  <a:tailEnd/>
                </a:ln>
              </p:spPr>
              <p:txBody>
                <a:bodyPr/>
                <a:lstStyle/>
                <a:p>
                  <a:endParaRPr lang="en-US"/>
                </a:p>
              </p:txBody>
            </p:sp>
            <p:sp>
              <p:nvSpPr>
                <p:cNvPr id="31809" name="Freeform 78"/>
                <p:cNvSpPr>
                  <a:spLocks/>
                </p:cNvSpPr>
                <p:nvPr/>
              </p:nvSpPr>
              <p:spPr bwMode="auto">
                <a:xfrm>
                  <a:off x="2302" y="2715"/>
                  <a:ext cx="103" cy="108"/>
                </a:xfrm>
                <a:custGeom>
                  <a:avLst/>
                  <a:gdLst>
                    <a:gd name="T0" fmla="*/ 19 w 103"/>
                    <a:gd name="T1" fmla="*/ 13 h 108"/>
                    <a:gd name="T2" fmla="*/ 81 w 103"/>
                    <a:gd name="T3" fmla="*/ 13 h 108"/>
                    <a:gd name="T4" fmla="*/ 74 w 103"/>
                    <a:gd name="T5" fmla="*/ 1 h 108"/>
                    <a:gd name="T6" fmla="*/ 86 w 103"/>
                    <a:gd name="T7" fmla="*/ 0 h 108"/>
                    <a:gd name="T8" fmla="*/ 103 w 103"/>
                    <a:gd name="T9" fmla="*/ 15 h 108"/>
                    <a:gd name="T10" fmla="*/ 103 w 103"/>
                    <a:gd name="T11" fmla="*/ 27 h 108"/>
                    <a:gd name="T12" fmla="*/ 92 w 103"/>
                    <a:gd name="T13" fmla="*/ 28 h 108"/>
                    <a:gd name="T14" fmla="*/ 89 w 103"/>
                    <a:gd name="T15" fmla="*/ 45 h 108"/>
                    <a:gd name="T16" fmla="*/ 85 w 103"/>
                    <a:gd name="T17" fmla="*/ 62 h 108"/>
                    <a:gd name="T18" fmla="*/ 79 w 103"/>
                    <a:gd name="T19" fmla="*/ 77 h 108"/>
                    <a:gd name="T20" fmla="*/ 74 w 103"/>
                    <a:gd name="T21" fmla="*/ 86 h 108"/>
                    <a:gd name="T22" fmla="*/ 69 w 103"/>
                    <a:gd name="T23" fmla="*/ 92 h 108"/>
                    <a:gd name="T24" fmla="*/ 61 w 103"/>
                    <a:gd name="T25" fmla="*/ 98 h 108"/>
                    <a:gd name="T26" fmla="*/ 52 w 103"/>
                    <a:gd name="T27" fmla="*/ 103 h 108"/>
                    <a:gd name="T28" fmla="*/ 43 w 103"/>
                    <a:gd name="T29" fmla="*/ 106 h 108"/>
                    <a:gd name="T30" fmla="*/ 33 w 103"/>
                    <a:gd name="T31" fmla="*/ 107 h 108"/>
                    <a:gd name="T32" fmla="*/ 26 w 103"/>
                    <a:gd name="T33" fmla="*/ 108 h 108"/>
                    <a:gd name="T34" fmla="*/ 34 w 103"/>
                    <a:gd name="T35" fmla="*/ 97 h 108"/>
                    <a:gd name="T36" fmla="*/ 43 w 103"/>
                    <a:gd name="T37" fmla="*/ 95 h 108"/>
                    <a:gd name="T38" fmla="*/ 54 w 103"/>
                    <a:gd name="T39" fmla="*/ 90 h 108"/>
                    <a:gd name="T40" fmla="*/ 63 w 103"/>
                    <a:gd name="T41" fmla="*/ 84 h 108"/>
                    <a:gd name="T42" fmla="*/ 68 w 103"/>
                    <a:gd name="T43" fmla="*/ 77 h 108"/>
                    <a:gd name="T44" fmla="*/ 72 w 103"/>
                    <a:gd name="T45" fmla="*/ 69 h 108"/>
                    <a:gd name="T46" fmla="*/ 76 w 103"/>
                    <a:gd name="T47" fmla="*/ 56 h 108"/>
                    <a:gd name="T48" fmla="*/ 79 w 103"/>
                    <a:gd name="T49" fmla="*/ 42 h 108"/>
                    <a:gd name="T50" fmla="*/ 81 w 103"/>
                    <a:gd name="T51" fmla="*/ 28 h 108"/>
                    <a:gd name="T52" fmla="*/ 0 w 103"/>
                    <a:gd name="T53" fmla="*/ 36 h 108"/>
                    <a:gd name="T54" fmla="*/ 19 w 103"/>
                    <a:gd name="T55" fmla="*/ 13 h 108"/>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103"/>
                    <a:gd name="T85" fmla="*/ 0 h 108"/>
                    <a:gd name="T86" fmla="*/ 103 w 103"/>
                    <a:gd name="T87" fmla="*/ 108 h 108"/>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103" h="108">
                      <a:moveTo>
                        <a:pt x="19" y="13"/>
                      </a:moveTo>
                      <a:lnTo>
                        <a:pt x="81" y="13"/>
                      </a:lnTo>
                      <a:lnTo>
                        <a:pt x="74" y="1"/>
                      </a:lnTo>
                      <a:lnTo>
                        <a:pt x="86" y="0"/>
                      </a:lnTo>
                      <a:lnTo>
                        <a:pt x="103" y="15"/>
                      </a:lnTo>
                      <a:lnTo>
                        <a:pt x="103" y="27"/>
                      </a:lnTo>
                      <a:lnTo>
                        <a:pt x="92" y="28"/>
                      </a:lnTo>
                      <a:lnTo>
                        <a:pt x="89" y="45"/>
                      </a:lnTo>
                      <a:lnTo>
                        <a:pt x="85" y="62"/>
                      </a:lnTo>
                      <a:lnTo>
                        <a:pt x="79" y="77"/>
                      </a:lnTo>
                      <a:lnTo>
                        <a:pt x="74" y="86"/>
                      </a:lnTo>
                      <a:lnTo>
                        <a:pt x="69" y="92"/>
                      </a:lnTo>
                      <a:lnTo>
                        <a:pt x="61" y="98"/>
                      </a:lnTo>
                      <a:lnTo>
                        <a:pt x="52" y="103"/>
                      </a:lnTo>
                      <a:lnTo>
                        <a:pt x="43" y="106"/>
                      </a:lnTo>
                      <a:lnTo>
                        <a:pt x="33" y="107"/>
                      </a:lnTo>
                      <a:lnTo>
                        <a:pt x="26" y="108"/>
                      </a:lnTo>
                      <a:lnTo>
                        <a:pt x="34" y="97"/>
                      </a:lnTo>
                      <a:lnTo>
                        <a:pt x="43" y="95"/>
                      </a:lnTo>
                      <a:lnTo>
                        <a:pt x="54" y="90"/>
                      </a:lnTo>
                      <a:lnTo>
                        <a:pt x="63" y="84"/>
                      </a:lnTo>
                      <a:lnTo>
                        <a:pt x="68" y="77"/>
                      </a:lnTo>
                      <a:lnTo>
                        <a:pt x="72" y="69"/>
                      </a:lnTo>
                      <a:lnTo>
                        <a:pt x="76" y="56"/>
                      </a:lnTo>
                      <a:lnTo>
                        <a:pt x="79" y="42"/>
                      </a:lnTo>
                      <a:lnTo>
                        <a:pt x="81" y="28"/>
                      </a:lnTo>
                      <a:lnTo>
                        <a:pt x="0" y="36"/>
                      </a:lnTo>
                      <a:lnTo>
                        <a:pt x="19" y="13"/>
                      </a:lnTo>
                      <a:close/>
                    </a:path>
                  </a:pathLst>
                </a:custGeom>
                <a:solidFill>
                  <a:srgbClr val="9F7F5F"/>
                </a:solidFill>
                <a:ln w="9525">
                  <a:noFill/>
                  <a:round/>
                  <a:headEnd/>
                  <a:tailEnd/>
                </a:ln>
              </p:spPr>
              <p:txBody>
                <a:bodyPr/>
                <a:lstStyle/>
                <a:p>
                  <a:endParaRPr lang="en-US"/>
                </a:p>
              </p:txBody>
            </p:sp>
          </p:grpSp>
        </p:grpSp>
        <p:grpSp>
          <p:nvGrpSpPr>
            <p:cNvPr id="23" name="Group 79"/>
            <p:cNvGrpSpPr>
              <a:grpSpLocks/>
            </p:cNvGrpSpPr>
            <p:nvPr/>
          </p:nvGrpSpPr>
          <p:grpSpPr bwMode="auto">
            <a:xfrm>
              <a:off x="2545" y="2383"/>
              <a:ext cx="691" cy="793"/>
              <a:chOff x="2545" y="2383"/>
              <a:chExt cx="691" cy="793"/>
            </a:xfrm>
          </p:grpSpPr>
          <p:grpSp>
            <p:nvGrpSpPr>
              <p:cNvPr id="24" name="Group 80"/>
              <p:cNvGrpSpPr>
                <a:grpSpLocks/>
              </p:cNvGrpSpPr>
              <p:nvPr/>
            </p:nvGrpSpPr>
            <p:grpSpPr bwMode="auto">
              <a:xfrm>
                <a:off x="2545" y="2383"/>
                <a:ext cx="657" cy="793"/>
                <a:chOff x="2545" y="2383"/>
                <a:chExt cx="657" cy="793"/>
              </a:xfrm>
            </p:grpSpPr>
            <p:sp>
              <p:nvSpPr>
                <p:cNvPr id="31801" name="Freeform 81"/>
                <p:cNvSpPr>
                  <a:spLocks/>
                </p:cNvSpPr>
                <p:nvPr/>
              </p:nvSpPr>
              <p:spPr bwMode="auto">
                <a:xfrm>
                  <a:off x="2593" y="2419"/>
                  <a:ext cx="609" cy="757"/>
                </a:xfrm>
                <a:custGeom>
                  <a:avLst/>
                  <a:gdLst>
                    <a:gd name="T0" fmla="*/ 525 w 609"/>
                    <a:gd name="T1" fmla="*/ 108 h 757"/>
                    <a:gd name="T2" fmla="*/ 567 w 609"/>
                    <a:gd name="T3" fmla="*/ 216 h 757"/>
                    <a:gd name="T4" fmla="*/ 570 w 609"/>
                    <a:gd name="T5" fmla="*/ 252 h 757"/>
                    <a:gd name="T6" fmla="*/ 561 w 609"/>
                    <a:gd name="T7" fmla="*/ 289 h 757"/>
                    <a:gd name="T8" fmla="*/ 567 w 609"/>
                    <a:gd name="T9" fmla="*/ 343 h 757"/>
                    <a:gd name="T10" fmla="*/ 609 w 609"/>
                    <a:gd name="T11" fmla="*/ 427 h 757"/>
                    <a:gd name="T12" fmla="*/ 579 w 609"/>
                    <a:gd name="T13" fmla="*/ 466 h 757"/>
                    <a:gd name="T14" fmla="*/ 591 w 609"/>
                    <a:gd name="T15" fmla="*/ 487 h 757"/>
                    <a:gd name="T16" fmla="*/ 582 w 609"/>
                    <a:gd name="T17" fmla="*/ 535 h 757"/>
                    <a:gd name="T18" fmla="*/ 573 w 609"/>
                    <a:gd name="T19" fmla="*/ 574 h 757"/>
                    <a:gd name="T20" fmla="*/ 570 w 609"/>
                    <a:gd name="T21" fmla="*/ 601 h 757"/>
                    <a:gd name="T22" fmla="*/ 573 w 609"/>
                    <a:gd name="T23" fmla="*/ 637 h 757"/>
                    <a:gd name="T24" fmla="*/ 561 w 609"/>
                    <a:gd name="T25" fmla="*/ 670 h 757"/>
                    <a:gd name="T26" fmla="*/ 534 w 609"/>
                    <a:gd name="T27" fmla="*/ 682 h 757"/>
                    <a:gd name="T28" fmla="*/ 492 w 609"/>
                    <a:gd name="T29" fmla="*/ 691 h 757"/>
                    <a:gd name="T30" fmla="*/ 375 w 609"/>
                    <a:gd name="T31" fmla="*/ 757 h 757"/>
                    <a:gd name="T32" fmla="*/ 42 w 609"/>
                    <a:gd name="T33" fmla="*/ 547 h 757"/>
                    <a:gd name="T34" fmla="*/ 36 w 609"/>
                    <a:gd name="T35" fmla="*/ 466 h 757"/>
                    <a:gd name="T36" fmla="*/ 15 w 609"/>
                    <a:gd name="T37" fmla="*/ 406 h 757"/>
                    <a:gd name="T38" fmla="*/ 9 w 609"/>
                    <a:gd name="T39" fmla="*/ 367 h 757"/>
                    <a:gd name="T40" fmla="*/ 0 w 609"/>
                    <a:gd name="T41" fmla="*/ 313 h 757"/>
                    <a:gd name="T42" fmla="*/ 9 w 609"/>
                    <a:gd name="T43" fmla="*/ 243 h 757"/>
                    <a:gd name="T44" fmla="*/ 27 w 609"/>
                    <a:gd name="T45" fmla="*/ 171 h 757"/>
                    <a:gd name="T46" fmla="*/ 48 w 609"/>
                    <a:gd name="T47" fmla="*/ 120 h 757"/>
                    <a:gd name="T48" fmla="*/ 84 w 609"/>
                    <a:gd name="T49" fmla="*/ 81 h 757"/>
                    <a:gd name="T50" fmla="*/ 129 w 609"/>
                    <a:gd name="T51" fmla="*/ 39 h 757"/>
                    <a:gd name="T52" fmla="*/ 183 w 609"/>
                    <a:gd name="T53" fmla="*/ 15 h 757"/>
                    <a:gd name="T54" fmla="*/ 249 w 609"/>
                    <a:gd name="T55" fmla="*/ 3 h 757"/>
                    <a:gd name="T56" fmla="*/ 300 w 609"/>
                    <a:gd name="T57" fmla="*/ 0 h 757"/>
                    <a:gd name="T58" fmla="*/ 360 w 609"/>
                    <a:gd name="T59" fmla="*/ 3 h 757"/>
                    <a:gd name="T60" fmla="*/ 429 w 609"/>
                    <a:gd name="T61" fmla="*/ 18 h 757"/>
                    <a:gd name="T62" fmla="*/ 480 w 609"/>
                    <a:gd name="T63" fmla="*/ 48 h 757"/>
                    <a:gd name="T64" fmla="*/ 525 w 609"/>
                    <a:gd name="T65" fmla="*/ 108 h 75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609"/>
                    <a:gd name="T100" fmla="*/ 0 h 757"/>
                    <a:gd name="T101" fmla="*/ 609 w 609"/>
                    <a:gd name="T102" fmla="*/ 757 h 75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609" h="757">
                      <a:moveTo>
                        <a:pt x="525" y="108"/>
                      </a:moveTo>
                      <a:lnTo>
                        <a:pt x="567" y="216"/>
                      </a:lnTo>
                      <a:lnTo>
                        <a:pt x="570" y="252"/>
                      </a:lnTo>
                      <a:lnTo>
                        <a:pt x="561" y="289"/>
                      </a:lnTo>
                      <a:lnTo>
                        <a:pt x="567" y="343"/>
                      </a:lnTo>
                      <a:lnTo>
                        <a:pt x="609" y="427"/>
                      </a:lnTo>
                      <a:lnTo>
                        <a:pt x="579" y="466"/>
                      </a:lnTo>
                      <a:lnTo>
                        <a:pt x="591" y="487"/>
                      </a:lnTo>
                      <a:lnTo>
                        <a:pt x="582" y="535"/>
                      </a:lnTo>
                      <a:lnTo>
                        <a:pt x="573" y="574"/>
                      </a:lnTo>
                      <a:lnTo>
                        <a:pt x="570" y="601"/>
                      </a:lnTo>
                      <a:lnTo>
                        <a:pt x="573" y="637"/>
                      </a:lnTo>
                      <a:lnTo>
                        <a:pt x="561" y="670"/>
                      </a:lnTo>
                      <a:lnTo>
                        <a:pt x="534" y="682"/>
                      </a:lnTo>
                      <a:lnTo>
                        <a:pt x="492" y="691"/>
                      </a:lnTo>
                      <a:lnTo>
                        <a:pt x="375" y="757"/>
                      </a:lnTo>
                      <a:lnTo>
                        <a:pt x="42" y="547"/>
                      </a:lnTo>
                      <a:lnTo>
                        <a:pt x="36" y="466"/>
                      </a:lnTo>
                      <a:lnTo>
                        <a:pt x="15" y="406"/>
                      </a:lnTo>
                      <a:lnTo>
                        <a:pt x="9" y="367"/>
                      </a:lnTo>
                      <a:lnTo>
                        <a:pt x="0" y="313"/>
                      </a:lnTo>
                      <a:lnTo>
                        <a:pt x="9" y="243"/>
                      </a:lnTo>
                      <a:lnTo>
                        <a:pt x="27" y="171"/>
                      </a:lnTo>
                      <a:lnTo>
                        <a:pt x="48" y="120"/>
                      </a:lnTo>
                      <a:lnTo>
                        <a:pt x="84" y="81"/>
                      </a:lnTo>
                      <a:lnTo>
                        <a:pt x="129" y="39"/>
                      </a:lnTo>
                      <a:lnTo>
                        <a:pt x="183" y="15"/>
                      </a:lnTo>
                      <a:lnTo>
                        <a:pt x="249" y="3"/>
                      </a:lnTo>
                      <a:lnTo>
                        <a:pt x="300" y="0"/>
                      </a:lnTo>
                      <a:lnTo>
                        <a:pt x="360" y="3"/>
                      </a:lnTo>
                      <a:lnTo>
                        <a:pt x="429" y="18"/>
                      </a:lnTo>
                      <a:lnTo>
                        <a:pt x="480" y="48"/>
                      </a:lnTo>
                      <a:lnTo>
                        <a:pt x="525" y="108"/>
                      </a:lnTo>
                      <a:close/>
                    </a:path>
                  </a:pathLst>
                </a:custGeom>
                <a:solidFill>
                  <a:srgbClr val="BF7F3F"/>
                </a:solidFill>
                <a:ln w="9525">
                  <a:noFill/>
                  <a:round/>
                  <a:headEnd/>
                  <a:tailEnd/>
                </a:ln>
              </p:spPr>
              <p:txBody>
                <a:bodyPr/>
                <a:lstStyle/>
                <a:p>
                  <a:endParaRPr lang="en-US"/>
                </a:p>
              </p:txBody>
            </p:sp>
            <p:sp>
              <p:nvSpPr>
                <p:cNvPr id="31802" name="Freeform 82"/>
                <p:cNvSpPr>
                  <a:spLocks/>
                </p:cNvSpPr>
                <p:nvPr/>
              </p:nvSpPr>
              <p:spPr bwMode="auto">
                <a:xfrm>
                  <a:off x="2545" y="2383"/>
                  <a:ext cx="624" cy="640"/>
                </a:xfrm>
                <a:custGeom>
                  <a:avLst/>
                  <a:gdLst>
                    <a:gd name="T0" fmla="*/ 51 w 624"/>
                    <a:gd name="T1" fmla="*/ 565 h 640"/>
                    <a:gd name="T2" fmla="*/ 39 w 624"/>
                    <a:gd name="T3" fmla="*/ 487 h 640"/>
                    <a:gd name="T4" fmla="*/ 27 w 624"/>
                    <a:gd name="T5" fmla="*/ 454 h 640"/>
                    <a:gd name="T6" fmla="*/ 6 w 624"/>
                    <a:gd name="T7" fmla="*/ 403 h 640"/>
                    <a:gd name="T8" fmla="*/ 0 w 624"/>
                    <a:gd name="T9" fmla="*/ 361 h 640"/>
                    <a:gd name="T10" fmla="*/ 0 w 624"/>
                    <a:gd name="T11" fmla="*/ 309 h 640"/>
                    <a:gd name="T12" fmla="*/ 9 w 624"/>
                    <a:gd name="T13" fmla="*/ 243 h 640"/>
                    <a:gd name="T14" fmla="*/ 33 w 624"/>
                    <a:gd name="T15" fmla="*/ 177 h 640"/>
                    <a:gd name="T16" fmla="*/ 63 w 624"/>
                    <a:gd name="T17" fmla="*/ 117 h 640"/>
                    <a:gd name="T18" fmla="*/ 102 w 624"/>
                    <a:gd name="T19" fmla="*/ 69 h 640"/>
                    <a:gd name="T20" fmla="*/ 138 w 624"/>
                    <a:gd name="T21" fmla="*/ 39 h 640"/>
                    <a:gd name="T22" fmla="*/ 186 w 624"/>
                    <a:gd name="T23" fmla="*/ 12 h 640"/>
                    <a:gd name="T24" fmla="*/ 237 w 624"/>
                    <a:gd name="T25" fmla="*/ 0 h 640"/>
                    <a:gd name="T26" fmla="*/ 315 w 624"/>
                    <a:gd name="T27" fmla="*/ 0 h 640"/>
                    <a:gd name="T28" fmla="*/ 399 w 624"/>
                    <a:gd name="T29" fmla="*/ 12 h 640"/>
                    <a:gd name="T30" fmla="*/ 462 w 624"/>
                    <a:gd name="T31" fmla="*/ 12 h 640"/>
                    <a:gd name="T32" fmla="*/ 519 w 624"/>
                    <a:gd name="T33" fmla="*/ 18 h 640"/>
                    <a:gd name="T34" fmla="*/ 543 w 624"/>
                    <a:gd name="T35" fmla="*/ 24 h 640"/>
                    <a:gd name="T36" fmla="*/ 567 w 624"/>
                    <a:gd name="T37" fmla="*/ 42 h 640"/>
                    <a:gd name="T38" fmla="*/ 588 w 624"/>
                    <a:gd name="T39" fmla="*/ 81 h 640"/>
                    <a:gd name="T40" fmla="*/ 603 w 624"/>
                    <a:gd name="T41" fmla="*/ 108 h 640"/>
                    <a:gd name="T42" fmla="*/ 624 w 624"/>
                    <a:gd name="T43" fmla="*/ 138 h 640"/>
                    <a:gd name="T44" fmla="*/ 609 w 624"/>
                    <a:gd name="T45" fmla="*/ 183 h 640"/>
                    <a:gd name="T46" fmla="*/ 591 w 624"/>
                    <a:gd name="T47" fmla="*/ 225 h 640"/>
                    <a:gd name="T48" fmla="*/ 591 w 624"/>
                    <a:gd name="T49" fmla="*/ 246 h 640"/>
                    <a:gd name="T50" fmla="*/ 582 w 624"/>
                    <a:gd name="T51" fmla="*/ 273 h 640"/>
                    <a:gd name="T52" fmla="*/ 579 w 624"/>
                    <a:gd name="T53" fmla="*/ 306 h 640"/>
                    <a:gd name="T54" fmla="*/ 561 w 624"/>
                    <a:gd name="T55" fmla="*/ 321 h 640"/>
                    <a:gd name="T56" fmla="*/ 549 w 624"/>
                    <a:gd name="T57" fmla="*/ 421 h 640"/>
                    <a:gd name="T58" fmla="*/ 531 w 624"/>
                    <a:gd name="T59" fmla="*/ 439 h 640"/>
                    <a:gd name="T60" fmla="*/ 513 w 624"/>
                    <a:gd name="T61" fmla="*/ 436 h 640"/>
                    <a:gd name="T62" fmla="*/ 501 w 624"/>
                    <a:gd name="T63" fmla="*/ 412 h 640"/>
                    <a:gd name="T64" fmla="*/ 483 w 624"/>
                    <a:gd name="T65" fmla="*/ 385 h 640"/>
                    <a:gd name="T66" fmla="*/ 459 w 624"/>
                    <a:gd name="T67" fmla="*/ 385 h 640"/>
                    <a:gd name="T68" fmla="*/ 447 w 624"/>
                    <a:gd name="T69" fmla="*/ 421 h 640"/>
                    <a:gd name="T70" fmla="*/ 441 w 624"/>
                    <a:gd name="T71" fmla="*/ 472 h 640"/>
                    <a:gd name="T72" fmla="*/ 447 w 624"/>
                    <a:gd name="T73" fmla="*/ 514 h 640"/>
                    <a:gd name="T74" fmla="*/ 456 w 624"/>
                    <a:gd name="T75" fmla="*/ 538 h 640"/>
                    <a:gd name="T76" fmla="*/ 474 w 624"/>
                    <a:gd name="T77" fmla="*/ 556 h 640"/>
                    <a:gd name="T78" fmla="*/ 507 w 624"/>
                    <a:gd name="T79" fmla="*/ 577 h 640"/>
                    <a:gd name="T80" fmla="*/ 459 w 624"/>
                    <a:gd name="T81" fmla="*/ 568 h 640"/>
                    <a:gd name="T82" fmla="*/ 435 w 624"/>
                    <a:gd name="T83" fmla="*/ 568 h 640"/>
                    <a:gd name="T84" fmla="*/ 429 w 624"/>
                    <a:gd name="T85" fmla="*/ 577 h 640"/>
                    <a:gd name="T86" fmla="*/ 393 w 624"/>
                    <a:gd name="T87" fmla="*/ 616 h 640"/>
                    <a:gd name="T88" fmla="*/ 369 w 624"/>
                    <a:gd name="T89" fmla="*/ 622 h 640"/>
                    <a:gd name="T90" fmla="*/ 339 w 624"/>
                    <a:gd name="T91" fmla="*/ 634 h 640"/>
                    <a:gd name="T92" fmla="*/ 315 w 624"/>
                    <a:gd name="T93" fmla="*/ 640 h 640"/>
                    <a:gd name="T94" fmla="*/ 219 w 624"/>
                    <a:gd name="T95" fmla="*/ 628 h 640"/>
                    <a:gd name="T96" fmla="*/ 177 w 624"/>
                    <a:gd name="T97" fmla="*/ 625 h 640"/>
                    <a:gd name="T98" fmla="*/ 171 w 624"/>
                    <a:gd name="T99" fmla="*/ 613 h 640"/>
                    <a:gd name="T100" fmla="*/ 120 w 624"/>
                    <a:gd name="T101" fmla="*/ 595 h 640"/>
                    <a:gd name="T102" fmla="*/ 84 w 624"/>
                    <a:gd name="T103" fmla="*/ 589 h 640"/>
                    <a:gd name="T104" fmla="*/ 51 w 624"/>
                    <a:gd name="T105" fmla="*/ 565 h 640"/>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624"/>
                    <a:gd name="T160" fmla="*/ 0 h 640"/>
                    <a:gd name="T161" fmla="*/ 624 w 624"/>
                    <a:gd name="T162" fmla="*/ 640 h 640"/>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624" h="640">
                      <a:moveTo>
                        <a:pt x="51" y="565"/>
                      </a:moveTo>
                      <a:lnTo>
                        <a:pt x="39" y="487"/>
                      </a:lnTo>
                      <a:lnTo>
                        <a:pt x="27" y="454"/>
                      </a:lnTo>
                      <a:lnTo>
                        <a:pt x="6" y="403"/>
                      </a:lnTo>
                      <a:lnTo>
                        <a:pt x="0" y="361"/>
                      </a:lnTo>
                      <a:lnTo>
                        <a:pt x="0" y="309"/>
                      </a:lnTo>
                      <a:lnTo>
                        <a:pt x="9" y="243"/>
                      </a:lnTo>
                      <a:lnTo>
                        <a:pt x="33" y="177"/>
                      </a:lnTo>
                      <a:lnTo>
                        <a:pt x="63" y="117"/>
                      </a:lnTo>
                      <a:lnTo>
                        <a:pt x="102" y="69"/>
                      </a:lnTo>
                      <a:lnTo>
                        <a:pt x="138" y="39"/>
                      </a:lnTo>
                      <a:lnTo>
                        <a:pt x="186" y="12"/>
                      </a:lnTo>
                      <a:lnTo>
                        <a:pt x="237" y="0"/>
                      </a:lnTo>
                      <a:lnTo>
                        <a:pt x="315" y="0"/>
                      </a:lnTo>
                      <a:lnTo>
                        <a:pt x="399" y="12"/>
                      </a:lnTo>
                      <a:lnTo>
                        <a:pt x="462" y="12"/>
                      </a:lnTo>
                      <a:lnTo>
                        <a:pt x="519" y="18"/>
                      </a:lnTo>
                      <a:lnTo>
                        <a:pt x="543" y="24"/>
                      </a:lnTo>
                      <a:lnTo>
                        <a:pt x="567" y="42"/>
                      </a:lnTo>
                      <a:lnTo>
                        <a:pt x="588" y="81"/>
                      </a:lnTo>
                      <a:lnTo>
                        <a:pt x="603" y="108"/>
                      </a:lnTo>
                      <a:lnTo>
                        <a:pt x="624" y="138"/>
                      </a:lnTo>
                      <a:lnTo>
                        <a:pt x="609" y="183"/>
                      </a:lnTo>
                      <a:lnTo>
                        <a:pt x="591" y="225"/>
                      </a:lnTo>
                      <a:lnTo>
                        <a:pt x="591" y="246"/>
                      </a:lnTo>
                      <a:lnTo>
                        <a:pt x="582" y="273"/>
                      </a:lnTo>
                      <a:lnTo>
                        <a:pt x="579" y="306"/>
                      </a:lnTo>
                      <a:lnTo>
                        <a:pt x="561" y="321"/>
                      </a:lnTo>
                      <a:lnTo>
                        <a:pt x="549" y="421"/>
                      </a:lnTo>
                      <a:lnTo>
                        <a:pt x="531" y="439"/>
                      </a:lnTo>
                      <a:lnTo>
                        <a:pt x="513" y="436"/>
                      </a:lnTo>
                      <a:lnTo>
                        <a:pt x="501" y="412"/>
                      </a:lnTo>
                      <a:lnTo>
                        <a:pt x="483" y="385"/>
                      </a:lnTo>
                      <a:lnTo>
                        <a:pt x="459" y="385"/>
                      </a:lnTo>
                      <a:lnTo>
                        <a:pt x="447" y="421"/>
                      </a:lnTo>
                      <a:lnTo>
                        <a:pt x="441" y="472"/>
                      </a:lnTo>
                      <a:lnTo>
                        <a:pt x="447" y="514"/>
                      </a:lnTo>
                      <a:lnTo>
                        <a:pt x="456" y="538"/>
                      </a:lnTo>
                      <a:lnTo>
                        <a:pt x="474" y="556"/>
                      </a:lnTo>
                      <a:lnTo>
                        <a:pt x="507" y="577"/>
                      </a:lnTo>
                      <a:lnTo>
                        <a:pt x="459" y="568"/>
                      </a:lnTo>
                      <a:lnTo>
                        <a:pt x="435" y="568"/>
                      </a:lnTo>
                      <a:lnTo>
                        <a:pt x="429" y="577"/>
                      </a:lnTo>
                      <a:lnTo>
                        <a:pt x="393" y="616"/>
                      </a:lnTo>
                      <a:lnTo>
                        <a:pt x="369" y="622"/>
                      </a:lnTo>
                      <a:lnTo>
                        <a:pt x="339" y="634"/>
                      </a:lnTo>
                      <a:lnTo>
                        <a:pt x="315" y="640"/>
                      </a:lnTo>
                      <a:lnTo>
                        <a:pt x="219" y="628"/>
                      </a:lnTo>
                      <a:lnTo>
                        <a:pt x="177" y="625"/>
                      </a:lnTo>
                      <a:lnTo>
                        <a:pt x="171" y="613"/>
                      </a:lnTo>
                      <a:lnTo>
                        <a:pt x="120" y="595"/>
                      </a:lnTo>
                      <a:lnTo>
                        <a:pt x="84" y="589"/>
                      </a:lnTo>
                      <a:lnTo>
                        <a:pt x="51" y="565"/>
                      </a:lnTo>
                      <a:close/>
                    </a:path>
                  </a:pathLst>
                </a:custGeom>
                <a:solidFill>
                  <a:srgbClr val="5F5F5F"/>
                </a:solidFill>
                <a:ln w="9525">
                  <a:noFill/>
                  <a:round/>
                  <a:headEnd/>
                  <a:tailEnd/>
                </a:ln>
              </p:spPr>
              <p:txBody>
                <a:bodyPr/>
                <a:lstStyle/>
                <a:p>
                  <a:endParaRPr lang="en-US"/>
                </a:p>
              </p:txBody>
            </p:sp>
          </p:grpSp>
          <p:sp>
            <p:nvSpPr>
              <p:cNvPr id="31800" name="Freeform 83"/>
              <p:cNvSpPr>
                <a:spLocks/>
              </p:cNvSpPr>
              <p:nvPr/>
            </p:nvSpPr>
            <p:spPr bwMode="auto">
              <a:xfrm>
                <a:off x="3075" y="2651"/>
                <a:ext cx="161" cy="192"/>
              </a:xfrm>
              <a:custGeom>
                <a:avLst/>
                <a:gdLst>
                  <a:gd name="T0" fmla="*/ 17 w 161"/>
                  <a:gd name="T1" fmla="*/ 60 h 192"/>
                  <a:gd name="T2" fmla="*/ 117 w 161"/>
                  <a:gd name="T3" fmla="*/ 15 h 192"/>
                  <a:gd name="T4" fmla="*/ 83 w 161"/>
                  <a:gd name="T5" fmla="*/ 15 h 192"/>
                  <a:gd name="T6" fmla="*/ 86 w 161"/>
                  <a:gd name="T7" fmla="*/ 0 h 192"/>
                  <a:gd name="T8" fmla="*/ 158 w 161"/>
                  <a:gd name="T9" fmla="*/ 2 h 192"/>
                  <a:gd name="T10" fmla="*/ 161 w 161"/>
                  <a:gd name="T11" fmla="*/ 15 h 192"/>
                  <a:gd name="T12" fmla="*/ 147 w 161"/>
                  <a:gd name="T13" fmla="*/ 35 h 192"/>
                  <a:gd name="T14" fmla="*/ 150 w 161"/>
                  <a:gd name="T15" fmla="*/ 70 h 192"/>
                  <a:gd name="T16" fmla="*/ 150 w 161"/>
                  <a:gd name="T17" fmla="*/ 108 h 192"/>
                  <a:gd name="T18" fmla="*/ 149 w 161"/>
                  <a:gd name="T19" fmla="*/ 133 h 192"/>
                  <a:gd name="T20" fmla="*/ 141 w 161"/>
                  <a:gd name="T21" fmla="*/ 157 h 192"/>
                  <a:gd name="T22" fmla="*/ 131 w 161"/>
                  <a:gd name="T23" fmla="*/ 171 h 192"/>
                  <a:gd name="T24" fmla="*/ 119 w 161"/>
                  <a:gd name="T25" fmla="*/ 184 h 192"/>
                  <a:gd name="T26" fmla="*/ 104 w 161"/>
                  <a:gd name="T27" fmla="*/ 189 h 192"/>
                  <a:gd name="T28" fmla="*/ 89 w 161"/>
                  <a:gd name="T29" fmla="*/ 192 h 192"/>
                  <a:gd name="T30" fmla="*/ 89 w 161"/>
                  <a:gd name="T31" fmla="*/ 183 h 192"/>
                  <a:gd name="T32" fmla="*/ 110 w 161"/>
                  <a:gd name="T33" fmla="*/ 171 h 192"/>
                  <a:gd name="T34" fmla="*/ 125 w 161"/>
                  <a:gd name="T35" fmla="*/ 153 h 192"/>
                  <a:gd name="T36" fmla="*/ 137 w 161"/>
                  <a:gd name="T37" fmla="*/ 112 h 192"/>
                  <a:gd name="T38" fmla="*/ 138 w 161"/>
                  <a:gd name="T39" fmla="*/ 81 h 192"/>
                  <a:gd name="T40" fmla="*/ 132 w 161"/>
                  <a:gd name="T41" fmla="*/ 51 h 192"/>
                  <a:gd name="T42" fmla="*/ 0 w 161"/>
                  <a:gd name="T43" fmla="*/ 124 h 192"/>
                  <a:gd name="T44" fmla="*/ 17 w 161"/>
                  <a:gd name="T45" fmla="*/ 60 h 192"/>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161"/>
                  <a:gd name="T70" fmla="*/ 0 h 192"/>
                  <a:gd name="T71" fmla="*/ 161 w 161"/>
                  <a:gd name="T72" fmla="*/ 192 h 192"/>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161" h="192">
                    <a:moveTo>
                      <a:pt x="17" y="60"/>
                    </a:moveTo>
                    <a:lnTo>
                      <a:pt x="117" y="15"/>
                    </a:lnTo>
                    <a:lnTo>
                      <a:pt x="83" y="15"/>
                    </a:lnTo>
                    <a:lnTo>
                      <a:pt x="86" y="0"/>
                    </a:lnTo>
                    <a:lnTo>
                      <a:pt x="158" y="2"/>
                    </a:lnTo>
                    <a:lnTo>
                      <a:pt x="161" y="15"/>
                    </a:lnTo>
                    <a:lnTo>
                      <a:pt x="147" y="35"/>
                    </a:lnTo>
                    <a:lnTo>
                      <a:pt x="150" y="70"/>
                    </a:lnTo>
                    <a:lnTo>
                      <a:pt x="150" y="108"/>
                    </a:lnTo>
                    <a:lnTo>
                      <a:pt x="149" y="133"/>
                    </a:lnTo>
                    <a:lnTo>
                      <a:pt x="141" y="157"/>
                    </a:lnTo>
                    <a:lnTo>
                      <a:pt x="131" y="171"/>
                    </a:lnTo>
                    <a:lnTo>
                      <a:pt x="119" y="184"/>
                    </a:lnTo>
                    <a:lnTo>
                      <a:pt x="104" y="189"/>
                    </a:lnTo>
                    <a:lnTo>
                      <a:pt x="89" y="192"/>
                    </a:lnTo>
                    <a:lnTo>
                      <a:pt x="89" y="183"/>
                    </a:lnTo>
                    <a:lnTo>
                      <a:pt x="110" y="171"/>
                    </a:lnTo>
                    <a:lnTo>
                      <a:pt x="125" y="153"/>
                    </a:lnTo>
                    <a:lnTo>
                      <a:pt x="137" y="112"/>
                    </a:lnTo>
                    <a:lnTo>
                      <a:pt x="138" y="81"/>
                    </a:lnTo>
                    <a:lnTo>
                      <a:pt x="132" y="51"/>
                    </a:lnTo>
                    <a:lnTo>
                      <a:pt x="0" y="124"/>
                    </a:lnTo>
                    <a:lnTo>
                      <a:pt x="17" y="60"/>
                    </a:lnTo>
                    <a:close/>
                  </a:path>
                </a:pathLst>
              </a:custGeom>
              <a:solidFill>
                <a:srgbClr val="9F9F9F"/>
              </a:solidFill>
              <a:ln w="9525">
                <a:noFill/>
                <a:round/>
                <a:headEnd/>
                <a:tailEnd/>
              </a:ln>
            </p:spPr>
            <p:txBody>
              <a:bodyPr/>
              <a:lstStyle/>
              <a:p>
                <a:endParaRPr lang="en-US"/>
              </a:p>
            </p:txBody>
          </p:sp>
        </p:grpSp>
        <p:sp>
          <p:nvSpPr>
            <p:cNvPr id="31789" name="Rectangle 84"/>
            <p:cNvSpPr>
              <a:spLocks noChangeArrowheads="1"/>
            </p:cNvSpPr>
            <p:nvPr/>
          </p:nvSpPr>
          <p:spPr bwMode="auto">
            <a:xfrm>
              <a:off x="3739" y="2196"/>
              <a:ext cx="29" cy="24"/>
            </a:xfrm>
            <a:prstGeom prst="rect">
              <a:avLst/>
            </a:prstGeom>
            <a:solidFill>
              <a:srgbClr val="FADB3A"/>
            </a:solidFill>
            <a:ln w="9525">
              <a:noFill/>
              <a:miter lim="800000"/>
              <a:headEnd/>
              <a:tailEnd/>
            </a:ln>
          </p:spPr>
          <p:txBody>
            <a:bodyPr/>
            <a:lstStyle/>
            <a:p>
              <a:endParaRPr lang="en-US"/>
            </a:p>
          </p:txBody>
        </p:sp>
        <p:sp>
          <p:nvSpPr>
            <p:cNvPr id="31790" name="Freeform 85"/>
            <p:cNvSpPr>
              <a:spLocks/>
            </p:cNvSpPr>
            <p:nvPr/>
          </p:nvSpPr>
          <p:spPr bwMode="auto">
            <a:xfrm>
              <a:off x="3658" y="1840"/>
              <a:ext cx="33" cy="90"/>
            </a:xfrm>
            <a:custGeom>
              <a:avLst/>
              <a:gdLst>
                <a:gd name="T0" fmla="*/ 0 w 33"/>
                <a:gd name="T1" fmla="*/ 90 h 90"/>
                <a:gd name="T2" fmla="*/ 16 w 33"/>
                <a:gd name="T3" fmla="*/ 12 h 90"/>
                <a:gd name="T4" fmla="*/ 22 w 33"/>
                <a:gd name="T5" fmla="*/ 6 h 90"/>
                <a:gd name="T6" fmla="*/ 33 w 33"/>
                <a:gd name="T7" fmla="*/ 0 h 90"/>
                <a:gd name="T8" fmla="*/ 19 w 33"/>
                <a:gd name="T9" fmla="*/ 77 h 90"/>
                <a:gd name="T10" fmla="*/ 0 w 33"/>
                <a:gd name="T11" fmla="*/ 90 h 90"/>
                <a:gd name="T12" fmla="*/ 0 60000 65536"/>
                <a:gd name="T13" fmla="*/ 0 60000 65536"/>
                <a:gd name="T14" fmla="*/ 0 60000 65536"/>
                <a:gd name="T15" fmla="*/ 0 60000 65536"/>
                <a:gd name="T16" fmla="*/ 0 60000 65536"/>
                <a:gd name="T17" fmla="*/ 0 60000 65536"/>
                <a:gd name="T18" fmla="*/ 0 w 33"/>
                <a:gd name="T19" fmla="*/ 0 h 90"/>
                <a:gd name="T20" fmla="*/ 33 w 33"/>
                <a:gd name="T21" fmla="*/ 90 h 90"/>
              </a:gdLst>
              <a:ahLst/>
              <a:cxnLst>
                <a:cxn ang="T12">
                  <a:pos x="T0" y="T1"/>
                </a:cxn>
                <a:cxn ang="T13">
                  <a:pos x="T2" y="T3"/>
                </a:cxn>
                <a:cxn ang="T14">
                  <a:pos x="T4" y="T5"/>
                </a:cxn>
                <a:cxn ang="T15">
                  <a:pos x="T6" y="T7"/>
                </a:cxn>
                <a:cxn ang="T16">
                  <a:pos x="T8" y="T9"/>
                </a:cxn>
                <a:cxn ang="T17">
                  <a:pos x="T10" y="T11"/>
                </a:cxn>
              </a:cxnLst>
              <a:rect l="T18" t="T19" r="T20" b="T21"/>
              <a:pathLst>
                <a:path w="33" h="90">
                  <a:moveTo>
                    <a:pt x="0" y="90"/>
                  </a:moveTo>
                  <a:lnTo>
                    <a:pt x="16" y="12"/>
                  </a:lnTo>
                  <a:lnTo>
                    <a:pt x="22" y="6"/>
                  </a:lnTo>
                  <a:lnTo>
                    <a:pt x="33" y="0"/>
                  </a:lnTo>
                  <a:lnTo>
                    <a:pt x="19" y="77"/>
                  </a:lnTo>
                  <a:lnTo>
                    <a:pt x="0" y="90"/>
                  </a:lnTo>
                  <a:close/>
                </a:path>
              </a:pathLst>
            </a:custGeom>
            <a:solidFill>
              <a:srgbClr val="E56C00"/>
            </a:solidFill>
            <a:ln w="9525">
              <a:noFill/>
              <a:round/>
              <a:headEnd/>
              <a:tailEnd/>
            </a:ln>
          </p:spPr>
          <p:txBody>
            <a:bodyPr/>
            <a:lstStyle/>
            <a:p>
              <a:endParaRPr lang="en-US"/>
            </a:p>
          </p:txBody>
        </p:sp>
        <p:sp>
          <p:nvSpPr>
            <p:cNvPr id="31791" name="Freeform 86"/>
            <p:cNvSpPr>
              <a:spLocks/>
            </p:cNvSpPr>
            <p:nvPr/>
          </p:nvSpPr>
          <p:spPr bwMode="auto">
            <a:xfrm>
              <a:off x="2354" y="2705"/>
              <a:ext cx="27" cy="23"/>
            </a:xfrm>
            <a:custGeom>
              <a:avLst/>
              <a:gdLst>
                <a:gd name="T0" fmla="*/ 0 w 27"/>
                <a:gd name="T1" fmla="*/ 23 h 23"/>
                <a:gd name="T2" fmla="*/ 24 w 27"/>
                <a:gd name="T3" fmla="*/ 0 h 23"/>
                <a:gd name="T4" fmla="*/ 27 w 27"/>
                <a:gd name="T5" fmla="*/ 22 h 23"/>
                <a:gd name="T6" fmla="*/ 0 w 27"/>
                <a:gd name="T7" fmla="*/ 23 h 23"/>
                <a:gd name="T8" fmla="*/ 0 60000 65536"/>
                <a:gd name="T9" fmla="*/ 0 60000 65536"/>
                <a:gd name="T10" fmla="*/ 0 60000 65536"/>
                <a:gd name="T11" fmla="*/ 0 60000 65536"/>
                <a:gd name="T12" fmla="*/ 0 w 27"/>
                <a:gd name="T13" fmla="*/ 0 h 23"/>
                <a:gd name="T14" fmla="*/ 27 w 27"/>
                <a:gd name="T15" fmla="*/ 23 h 23"/>
              </a:gdLst>
              <a:ahLst/>
              <a:cxnLst>
                <a:cxn ang="T8">
                  <a:pos x="T0" y="T1"/>
                </a:cxn>
                <a:cxn ang="T9">
                  <a:pos x="T2" y="T3"/>
                </a:cxn>
                <a:cxn ang="T10">
                  <a:pos x="T4" y="T5"/>
                </a:cxn>
                <a:cxn ang="T11">
                  <a:pos x="T6" y="T7"/>
                </a:cxn>
              </a:cxnLst>
              <a:rect l="T12" t="T13" r="T14" b="T15"/>
              <a:pathLst>
                <a:path w="27" h="23">
                  <a:moveTo>
                    <a:pt x="0" y="23"/>
                  </a:moveTo>
                  <a:lnTo>
                    <a:pt x="24" y="0"/>
                  </a:lnTo>
                  <a:lnTo>
                    <a:pt x="27" y="22"/>
                  </a:lnTo>
                  <a:lnTo>
                    <a:pt x="0" y="23"/>
                  </a:lnTo>
                  <a:close/>
                </a:path>
              </a:pathLst>
            </a:custGeom>
            <a:solidFill>
              <a:srgbClr val="000000"/>
            </a:solidFill>
            <a:ln w="9525">
              <a:noFill/>
              <a:round/>
              <a:headEnd/>
              <a:tailEnd/>
            </a:ln>
          </p:spPr>
          <p:txBody>
            <a:bodyPr/>
            <a:lstStyle/>
            <a:p>
              <a:endParaRPr lang="en-US"/>
            </a:p>
          </p:txBody>
        </p:sp>
        <p:sp>
          <p:nvSpPr>
            <p:cNvPr id="31792" name="Freeform 87"/>
            <p:cNvSpPr>
              <a:spLocks/>
            </p:cNvSpPr>
            <p:nvPr/>
          </p:nvSpPr>
          <p:spPr bwMode="auto">
            <a:xfrm>
              <a:off x="3947" y="2383"/>
              <a:ext cx="80" cy="161"/>
            </a:xfrm>
            <a:custGeom>
              <a:avLst/>
              <a:gdLst>
                <a:gd name="T0" fmla="*/ 24 w 80"/>
                <a:gd name="T1" fmla="*/ 9 h 161"/>
                <a:gd name="T2" fmla="*/ 30 w 80"/>
                <a:gd name="T3" fmla="*/ 24 h 161"/>
                <a:gd name="T4" fmla="*/ 35 w 80"/>
                <a:gd name="T5" fmla="*/ 43 h 161"/>
                <a:gd name="T6" fmla="*/ 37 w 80"/>
                <a:gd name="T7" fmla="*/ 60 h 161"/>
                <a:gd name="T8" fmla="*/ 36 w 80"/>
                <a:gd name="T9" fmla="*/ 77 h 161"/>
                <a:gd name="T10" fmla="*/ 32 w 80"/>
                <a:gd name="T11" fmla="*/ 101 h 161"/>
                <a:gd name="T12" fmla="*/ 24 w 80"/>
                <a:gd name="T13" fmla="*/ 114 h 161"/>
                <a:gd name="T14" fmla="*/ 13 w 80"/>
                <a:gd name="T15" fmla="*/ 131 h 161"/>
                <a:gd name="T16" fmla="*/ 0 w 80"/>
                <a:gd name="T17" fmla="*/ 144 h 161"/>
                <a:gd name="T18" fmla="*/ 8 w 80"/>
                <a:gd name="T19" fmla="*/ 153 h 161"/>
                <a:gd name="T20" fmla="*/ 14 w 80"/>
                <a:gd name="T21" fmla="*/ 156 h 161"/>
                <a:gd name="T22" fmla="*/ 20 w 80"/>
                <a:gd name="T23" fmla="*/ 156 h 161"/>
                <a:gd name="T24" fmla="*/ 26 w 80"/>
                <a:gd name="T25" fmla="*/ 156 h 161"/>
                <a:gd name="T26" fmla="*/ 32 w 80"/>
                <a:gd name="T27" fmla="*/ 153 h 161"/>
                <a:gd name="T28" fmla="*/ 38 w 80"/>
                <a:gd name="T29" fmla="*/ 152 h 161"/>
                <a:gd name="T30" fmla="*/ 47 w 80"/>
                <a:gd name="T31" fmla="*/ 152 h 161"/>
                <a:gd name="T32" fmla="*/ 50 w 80"/>
                <a:gd name="T33" fmla="*/ 154 h 161"/>
                <a:gd name="T34" fmla="*/ 53 w 80"/>
                <a:gd name="T35" fmla="*/ 158 h 161"/>
                <a:gd name="T36" fmla="*/ 61 w 80"/>
                <a:gd name="T37" fmla="*/ 161 h 161"/>
                <a:gd name="T38" fmla="*/ 69 w 80"/>
                <a:gd name="T39" fmla="*/ 157 h 161"/>
                <a:gd name="T40" fmla="*/ 74 w 80"/>
                <a:gd name="T41" fmla="*/ 144 h 161"/>
                <a:gd name="T42" fmla="*/ 78 w 80"/>
                <a:gd name="T43" fmla="*/ 119 h 161"/>
                <a:gd name="T44" fmla="*/ 80 w 80"/>
                <a:gd name="T45" fmla="*/ 93 h 161"/>
                <a:gd name="T46" fmla="*/ 79 w 80"/>
                <a:gd name="T47" fmla="*/ 64 h 161"/>
                <a:gd name="T48" fmla="*/ 76 w 80"/>
                <a:gd name="T49" fmla="*/ 44 h 161"/>
                <a:gd name="T50" fmla="*/ 68 w 80"/>
                <a:gd name="T51" fmla="*/ 18 h 161"/>
                <a:gd name="T52" fmla="*/ 64 w 80"/>
                <a:gd name="T53" fmla="*/ 9 h 161"/>
                <a:gd name="T54" fmla="*/ 59 w 80"/>
                <a:gd name="T55" fmla="*/ 3 h 161"/>
                <a:gd name="T56" fmla="*/ 50 w 80"/>
                <a:gd name="T57" fmla="*/ 0 h 161"/>
                <a:gd name="T58" fmla="*/ 41 w 80"/>
                <a:gd name="T59" fmla="*/ 0 h 161"/>
                <a:gd name="T60" fmla="*/ 31 w 80"/>
                <a:gd name="T61" fmla="*/ 3 h 161"/>
                <a:gd name="T62" fmla="*/ 24 w 80"/>
                <a:gd name="T63" fmla="*/ 9 h 161"/>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80"/>
                <a:gd name="T97" fmla="*/ 0 h 161"/>
                <a:gd name="T98" fmla="*/ 80 w 80"/>
                <a:gd name="T99" fmla="*/ 161 h 161"/>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80" h="161">
                  <a:moveTo>
                    <a:pt x="24" y="9"/>
                  </a:moveTo>
                  <a:lnTo>
                    <a:pt x="30" y="24"/>
                  </a:lnTo>
                  <a:lnTo>
                    <a:pt x="35" y="43"/>
                  </a:lnTo>
                  <a:lnTo>
                    <a:pt x="37" y="60"/>
                  </a:lnTo>
                  <a:lnTo>
                    <a:pt x="36" y="77"/>
                  </a:lnTo>
                  <a:lnTo>
                    <a:pt x="32" y="101"/>
                  </a:lnTo>
                  <a:lnTo>
                    <a:pt x="24" y="114"/>
                  </a:lnTo>
                  <a:lnTo>
                    <a:pt x="13" y="131"/>
                  </a:lnTo>
                  <a:lnTo>
                    <a:pt x="0" y="144"/>
                  </a:lnTo>
                  <a:lnTo>
                    <a:pt x="8" y="153"/>
                  </a:lnTo>
                  <a:lnTo>
                    <a:pt x="14" y="156"/>
                  </a:lnTo>
                  <a:lnTo>
                    <a:pt x="20" y="156"/>
                  </a:lnTo>
                  <a:lnTo>
                    <a:pt x="26" y="156"/>
                  </a:lnTo>
                  <a:lnTo>
                    <a:pt x="32" y="153"/>
                  </a:lnTo>
                  <a:lnTo>
                    <a:pt x="38" y="152"/>
                  </a:lnTo>
                  <a:lnTo>
                    <a:pt x="47" y="152"/>
                  </a:lnTo>
                  <a:lnTo>
                    <a:pt x="50" y="154"/>
                  </a:lnTo>
                  <a:lnTo>
                    <a:pt x="53" y="158"/>
                  </a:lnTo>
                  <a:lnTo>
                    <a:pt x="61" y="161"/>
                  </a:lnTo>
                  <a:lnTo>
                    <a:pt x="69" y="157"/>
                  </a:lnTo>
                  <a:lnTo>
                    <a:pt x="74" y="144"/>
                  </a:lnTo>
                  <a:lnTo>
                    <a:pt x="78" y="119"/>
                  </a:lnTo>
                  <a:lnTo>
                    <a:pt x="80" y="93"/>
                  </a:lnTo>
                  <a:lnTo>
                    <a:pt x="79" y="64"/>
                  </a:lnTo>
                  <a:lnTo>
                    <a:pt x="76" y="44"/>
                  </a:lnTo>
                  <a:lnTo>
                    <a:pt x="68" y="18"/>
                  </a:lnTo>
                  <a:lnTo>
                    <a:pt x="64" y="9"/>
                  </a:lnTo>
                  <a:lnTo>
                    <a:pt x="59" y="3"/>
                  </a:lnTo>
                  <a:lnTo>
                    <a:pt x="50" y="0"/>
                  </a:lnTo>
                  <a:lnTo>
                    <a:pt x="41" y="0"/>
                  </a:lnTo>
                  <a:lnTo>
                    <a:pt x="31" y="3"/>
                  </a:lnTo>
                  <a:lnTo>
                    <a:pt x="24" y="9"/>
                  </a:lnTo>
                  <a:close/>
                </a:path>
              </a:pathLst>
            </a:custGeom>
            <a:solidFill>
              <a:srgbClr val="7F5F3F"/>
            </a:solidFill>
            <a:ln w="12700">
              <a:solidFill>
                <a:srgbClr val="3F1F00"/>
              </a:solidFill>
              <a:round/>
              <a:headEnd/>
              <a:tailEnd/>
            </a:ln>
          </p:spPr>
          <p:txBody>
            <a:bodyPr/>
            <a:lstStyle/>
            <a:p>
              <a:endParaRPr lang="en-US"/>
            </a:p>
          </p:txBody>
        </p:sp>
        <p:grpSp>
          <p:nvGrpSpPr>
            <p:cNvPr id="25" name="Group 88"/>
            <p:cNvGrpSpPr>
              <a:grpSpLocks/>
            </p:cNvGrpSpPr>
            <p:nvPr/>
          </p:nvGrpSpPr>
          <p:grpSpPr bwMode="auto">
            <a:xfrm>
              <a:off x="3427" y="2297"/>
              <a:ext cx="604" cy="823"/>
              <a:chOff x="3427" y="2297"/>
              <a:chExt cx="604" cy="823"/>
            </a:xfrm>
          </p:grpSpPr>
          <p:sp>
            <p:nvSpPr>
              <p:cNvPr id="31797" name="Freeform 89"/>
              <p:cNvSpPr>
                <a:spLocks/>
              </p:cNvSpPr>
              <p:nvPr/>
            </p:nvSpPr>
            <p:spPr bwMode="auto">
              <a:xfrm>
                <a:off x="3427" y="2327"/>
                <a:ext cx="577" cy="793"/>
              </a:xfrm>
              <a:custGeom>
                <a:avLst/>
                <a:gdLst>
                  <a:gd name="T0" fmla="*/ 57 w 577"/>
                  <a:gd name="T1" fmla="*/ 201 h 793"/>
                  <a:gd name="T2" fmla="*/ 30 w 577"/>
                  <a:gd name="T3" fmla="*/ 303 h 793"/>
                  <a:gd name="T4" fmla="*/ 18 w 577"/>
                  <a:gd name="T5" fmla="*/ 363 h 793"/>
                  <a:gd name="T6" fmla="*/ 3 w 577"/>
                  <a:gd name="T7" fmla="*/ 424 h 793"/>
                  <a:gd name="T8" fmla="*/ 0 w 577"/>
                  <a:gd name="T9" fmla="*/ 490 h 793"/>
                  <a:gd name="T10" fmla="*/ 6 w 577"/>
                  <a:gd name="T11" fmla="*/ 538 h 793"/>
                  <a:gd name="T12" fmla="*/ 15 w 577"/>
                  <a:gd name="T13" fmla="*/ 568 h 793"/>
                  <a:gd name="T14" fmla="*/ 18 w 577"/>
                  <a:gd name="T15" fmla="*/ 616 h 793"/>
                  <a:gd name="T16" fmla="*/ 45 w 577"/>
                  <a:gd name="T17" fmla="*/ 646 h 793"/>
                  <a:gd name="T18" fmla="*/ 66 w 577"/>
                  <a:gd name="T19" fmla="*/ 691 h 793"/>
                  <a:gd name="T20" fmla="*/ 114 w 577"/>
                  <a:gd name="T21" fmla="*/ 793 h 793"/>
                  <a:gd name="T22" fmla="*/ 523 w 577"/>
                  <a:gd name="T23" fmla="*/ 706 h 793"/>
                  <a:gd name="T24" fmla="*/ 505 w 577"/>
                  <a:gd name="T25" fmla="*/ 628 h 793"/>
                  <a:gd name="T26" fmla="*/ 532 w 577"/>
                  <a:gd name="T27" fmla="*/ 565 h 793"/>
                  <a:gd name="T28" fmla="*/ 556 w 577"/>
                  <a:gd name="T29" fmla="*/ 481 h 793"/>
                  <a:gd name="T30" fmla="*/ 574 w 577"/>
                  <a:gd name="T31" fmla="*/ 385 h 793"/>
                  <a:gd name="T32" fmla="*/ 577 w 577"/>
                  <a:gd name="T33" fmla="*/ 297 h 793"/>
                  <a:gd name="T34" fmla="*/ 565 w 577"/>
                  <a:gd name="T35" fmla="*/ 210 h 793"/>
                  <a:gd name="T36" fmla="*/ 541 w 577"/>
                  <a:gd name="T37" fmla="*/ 141 h 793"/>
                  <a:gd name="T38" fmla="*/ 490 w 577"/>
                  <a:gd name="T39" fmla="*/ 72 h 793"/>
                  <a:gd name="T40" fmla="*/ 439 w 577"/>
                  <a:gd name="T41" fmla="*/ 30 h 793"/>
                  <a:gd name="T42" fmla="*/ 391 w 577"/>
                  <a:gd name="T43" fmla="*/ 12 h 793"/>
                  <a:gd name="T44" fmla="*/ 328 w 577"/>
                  <a:gd name="T45" fmla="*/ 3 h 793"/>
                  <a:gd name="T46" fmla="*/ 253 w 577"/>
                  <a:gd name="T47" fmla="*/ 0 h 793"/>
                  <a:gd name="T48" fmla="*/ 196 w 577"/>
                  <a:gd name="T49" fmla="*/ 12 h 793"/>
                  <a:gd name="T50" fmla="*/ 153 w 577"/>
                  <a:gd name="T51" fmla="*/ 39 h 793"/>
                  <a:gd name="T52" fmla="*/ 108 w 577"/>
                  <a:gd name="T53" fmla="*/ 75 h 793"/>
                  <a:gd name="T54" fmla="*/ 84 w 577"/>
                  <a:gd name="T55" fmla="*/ 114 h 793"/>
                  <a:gd name="T56" fmla="*/ 63 w 577"/>
                  <a:gd name="T57" fmla="*/ 162 h 793"/>
                  <a:gd name="T58" fmla="*/ 57 w 577"/>
                  <a:gd name="T59" fmla="*/ 201 h 793"/>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577"/>
                  <a:gd name="T91" fmla="*/ 0 h 793"/>
                  <a:gd name="T92" fmla="*/ 577 w 577"/>
                  <a:gd name="T93" fmla="*/ 793 h 793"/>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577" h="793">
                    <a:moveTo>
                      <a:pt x="57" y="201"/>
                    </a:moveTo>
                    <a:lnTo>
                      <a:pt x="30" y="303"/>
                    </a:lnTo>
                    <a:lnTo>
                      <a:pt x="18" y="363"/>
                    </a:lnTo>
                    <a:lnTo>
                      <a:pt x="3" y="424"/>
                    </a:lnTo>
                    <a:lnTo>
                      <a:pt x="0" y="490"/>
                    </a:lnTo>
                    <a:lnTo>
                      <a:pt x="6" y="538"/>
                    </a:lnTo>
                    <a:lnTo>
                      <a:pt x="15" y="568"/>
                    </a:lnTo>
                    <a:lnTo>
                      <a:pt x="18" y="616"/>
                    </a:lnTo>
                    <a:lnTo>
                      <a:pt x="45" y="646"/>
                    </a:lnTo>
                    <a:lnTo>
                      <a:pt x="66" y="691"/>
                    </a:lnTo>
                    <a:lnTo>
                      <a:pt x="114" y="793"/>
                    </a:lnTo>
                    <a:lnTo>
                      <a:pt x="523" y="706"/>
                    </a:lnTo>
                    <a:lnTo>
                      <a:pt x="505" y="628"/>
                    </a:lnTo>
                    <a:lnTo>
                      <a:pt x="532" y="565"/>
                    </a:lnTo>
                    <a:lnTo>
                      <a:pt x="556" y="481"/>
                    </a:lnTo>
                    <a:lnTo>
                      <a:pt x="574" y="385"/>
                    </a:lnTo>
                    <a:lnTo>
                      <a:pt x="577" y="297"/>
                    </a:lnTo>
                    <a:lnTo>
                      <a:pt x="565" y="210"/>
                    </a:lnTo>
                    <a:lnTo>
                      <a:pt x="541" y="141"/>
                    </a:lnTo>
                    <a:lnTo>
                      <a:pt x="490" y="72"/>
                    </a:lnTo>
                    <a:lnTo>
                      <a:pt x="439" y="30"/>
                    </a:lnTo>
                    <a:lnTo>
                      <a:pt x="391" y="12"/>
                    </a:lnTo>
                    <a:lnTo>
                      <a:pt x="328" y="3"/>
                    </a:lnTo>
                    <a:lnTo>
                      <a:pt x="253" y="0"/>
                    </a:lnTo>
                    <a:lnTo>
                      <a:pt x="196" y="12"/>
                    </a:lnTo>
                    <a:lnTo>
                      <a:pt x="153" y="39"/>
                    </a:lnTo>
                    <a:lnTo>
                      <a:pt x="108" y="75"/>
                    </a:lnTo>
                    <a:lnTo>
                      <a:pt x="84" y="114"/>
                    </a:lnTo>
                    <a:lnTo>
                      <a:pt x="63" y="162"/>
                    </a:lnTo>
                    <a:lnTo>
                      <a:pt x="57" y="201"/>
                    </a:lnTo>
                    <a:close/>
                  </a:path>
                </a:pathLst>
              </a:custGeom>
              <a:solidFill>
                <a:srgbClr val="FFBF5F"/>
              </a:solidFill>
              <a:ln w="9525">
                <a:noFill/>
                <a:round/>
                <a:headEnd/>
                <a:tailEnd/>
              </a:ln>
            </p:spPr>
            <p:txBody>
              <a:bodyPr/>
              <a:lstStyle/>
              <a:p>
                <a:endParaRPr lang="en-US"/>
              </a:p>
            </p:txBody>
          </p:sp>
          <p:sp>
            <p:nvSpPr>
              <p:cNvPr id="31798" name="Freeform 90"/>
              <p:cNvSpPr>
                <a:spLocks/>
              </p:cNvSpPr>
              <p:nvPr/>
            </p:nvSpPr>
            <p:spPr bwMode="auto">
              <a:xfrm>
                <a:off x="3427" y="2297"/>
                <a:ext cx="604" cy="718"/>
              </a:xfrm>
              <a:custGeom>
                <a:avLst/>
                <a:gdLst>
                  <a:gd name="T0" fmla="*/ 87 w 604"/>
                  <a:gd name="T1" fmla="*/ 93 h 718"/>
                  <a:gd name="T2" fmla="*/ 141 w 604"/>
                  <a:gd name="T3" fmla="*/ 27 h 718"/>
                  <a:gd name="T4" fmla="*/ 235 w 604"/>
                  <a:gd name="T5" fmla="*/ 0 h 718"/>
                  <a:gd name="T6" fmla="*/ 337 w 604"/>
                  <a:gd name="T7" fmla="*/ 0 h 718"/>
                  <a:gd name="T8" fmla="*/ 412 w 604"/>
                  <a:gd name="T9" fmla="*/ 24 h 718"/>
                  <a:gd name="T10" fmla="*/ 469 w 604"/>
                  <a:gd name="T11" fmla="*/ 63 h 718"/>
                  <a:gd name="T12" fmla="*/ 523 w 604"/>
                  <a:gd name="T13" fmla="*/ 111 h 718"/>
                  <a:gd name="T14" fmla="*/ 571 w 604"/>
                  <a:gd name="T15" fmla="*/ 180 h 718"/>
                  <a:gd name="T16" fmla="*/ 598 w 604"/>
                  <a:gd name="T17" fmla="*/ 288 h 718"/>
                  <a:gd name="T18" fmla="*/ 601 w 604"/>
                  <a:gd name="T19" fmla="*/ 387 h 718"/>
                  <a:gd name="T20" fmla="*/ 583 w 604"/>
                  <a:gd name="T21" fmla="*/ 496 h 718"/>
                  <a:gd name="T22" fmla="*/ 556 w 604"/>
                  <a:gd name="T23" fmla="*/ 613 h 718"/>
                  <a:gd name="T24" fmla="*/ 505 w 604"/>
                  <a:gd name="T25" fmla="*/ 673 h 718"/>
                  <a:gd name="T26" fmla="*/ 436 w 604"/>
                  <a:gd name="T27" fmla="*/ 700 h 718"/>
                  <a:gd name="T28" fmla="*/ 379 w 604"/>
                  <a:gd name="T29" fmla="*/ 718 h 718"/>
                  <a:gd name="T30" fmla="*/ 304 w 604"/>
                  <a:gd name="T31" fmla="*/ 703 h 718"/>
                  <a:gd name="T32" fmla="*/ 252 w 604"/>
                  <a:gd name="T33" fmla="*/ 697 h 718"/>
                  <a:gd name="T34" fmla="*/ 153 w 604"/>
                  <a:gd name="T35" fmla="*/ 691 h 718"/>
                  <a:gd name="T36" fmla="*/ 163 w 604"/>
                  <a:gd name="T37" fmla="*/ 638 h 718"/>
                  <a:gd name="T38" fmla="*/ 158 w 604"/>
                  <a:gd name="T39" fmla="*/ 603 h 718"/>
                  <a:gd name="T40" fmla="*/ 143 w 604"/>
                  <a:gd name="T41" fmla="*/ 580 h 718"/>
                  <a:gd name="T42" fmla="*/ 166 w 604"/>
                  <a:gd name="T43" fmla="*/ 549 h 718"/>
                  <a:gd name="T44" fmla="*/ 162 w 604"/>
                  <a:gd name="T45" fmla="*/ 499 h 718"/>
                  <a:gd name="T46" fmla="*/ 138 w 604"/>
                  <a:gd name="T47" fmla="*/ 427 h 718"/>
                  <a:gd name="T48" fmla="*/ 78 w 604"/>
                  <a:gd name="T49" fmla="*/ 393 h 718"/>
                  <a:gd name="T50" fmla="*/ 36 w 604"/>
                  <a:gd name="T51" fmla="*/ 418 h 718"/>
                  <a:gd name="T52" fmla="*/ 50 w 604"/>
                  <a:gd name="T53" fmla="*/ 482 h 718"/>
                  <a:gd name="T54" fmla="*/ 42 w 604"/>
                  <a:gd name="T55" fmla="*/ 521 h 718"/>
                  <a:gd name="T56" fmla="*/ 18 w 604"/>
                  <a:gd name="T57" fmla="*/ 421 h 718"/>
                  <a:gd name="T58" fmla="*/ 12 w 604"/>
                  <a:gd name="T59" fmla="*/ 312 h 718"/>
                  <a:gd name="T60" fmla="*/ 30 w 604"/>
                  <a:gd name="T61" fmla="*/ 201 h 718"/>
                  <a:gd name="T62" fmla="*/ 75 w 604"/>
                  <a:gd name="T63" fmla="*/ 138 h 718"/>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604"/>
                  <a:gd name="T97" fmla="*/ 0 h 718"/>
                  <a:gd name="T98" fmla="*/ 604 w 604"/>
                  <a:gd name="T99" fmla="*/ 718 h 718"/>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604" h="718">
                    <a:moveTo>
                      <a:pt x="75" y="138"/>
                    </a:moveTo>
                    <a:lnTo>
                      <a:pt x="87" y="93"/>
                    </a:lnTo>
                    <a:lnTo>
                      <a:pt x="111" y="48"/>
                    </a:lnTo>
                    <a:lnTo>
                      <a:pt x="141" y="27"/>
                    </a:lnTo>
                    <a:lnTo>
                      <a:pt x="175" y="12"/>
                    </a:lnTo>
                    <a:lnTo>
                      <a:pt x="235" y="0"/>
                    </a:lnTo>
                    <a:lnTo>
                      <a:pt x="280" y="0"/>
                    </a:lnTo>
                    <a:lnTo>
                      <a:pt x="337" y="0"/>
                    </a:lnTo>
                    <a:lnTo>
                      <a:pt x="382" y="9"/>
                    </a:lnTo>
                    <a:lnTo>
                      <a:pt x="412" y="24"/>
                    </a:lnTo>
                    <a:lnTo>
                      <a:pt x="436" y="36"/>
                    </a:lnTo>
                    <a:lnTo>
                      <a:pt x="469" y="63"/>
                    </a:lnTo>
                    <a:lnTo>
                      <a:pt x="499" y="90"/>
                    </a:lnTo>
                    <a:lnTo>
                      <a:pt x="523" y="111"/>
                    </a:lnTo>
                    <a:lnTo>
                      <a:pt x="547" y="138"/>
                    </a:lnTo>
                    <a:lnTo>
                      <a:pt x="571" y="180"/>
                    </a:lnTo>
                    <a:lnTo>
                      <a:pt x="583" y="225"/>
                    </a:lnTo>
                    <a:lnTo>
                      <a:pt x="598" y="288"/>
                    </a:lnTo>
                    <a:lnTo>
                      <a:pt x="604" y="336"/>
                    </a:lnTo>
                    <a:lnTo>
                      <a:pt x="601" y="387"/>
                    </a:lnTo>
                    <a:lnTo>
                      <a:pt x="598" y="439"/>
                    </a:lnTo>
                    <a:lnTo>
                      <a:pt x="583" y="496"/>
                    </a:lnTo>
                    <a:lnTo>
                      <a:pt x="568" y="556"/>
                    </a:lnTo>
                    <a:lnTo>
                      <a:pt x="556" y="613"/>
                    </a:lnTo>
                    <a:lnTo>
                      <a:pt x="532" y="655"/>
                    </a:lnTo>
                    <a:lnTo>
                      <a:pt x="505" y="673"/>
                    </a:lnTo>
                    <a:lnTo>
                      <a:pt x="472" y="688"/>
                    </a:lnTo>
                    <a:lnTo>
                      <a:pt x="436" y="700"/>
                    </a:lnTo>
                    <a:lnTo>
                      <a:pt x="412" y="712"/>
                    </a:lnTo>
                    <a:lnTo>
                      <a:pt x="379" y="718"/>
                    </a:lnTo>
                    <a:lnTo>
                      <a:pt x="349" y="715"/>
                    </a:lnTo>
                    <a:lnTo>
                      <a:pt x="304" y="703"/>
                    </a:lnTo>
                    <a:lnTo>
                      <a:pt x="269" y="701"/>
                    </a:lnTo>
                    <a:lnTo>
                      <a:pt x="252" y="697"/>
                    </a:lnTo>
                    <a:lnTo>
                      <a:pt x="255" y="709"/>
                    </a:lnTo>
                    <a:lnTo>
                      <a:pt x="153" y="691"/>
                    </a:lnTo>
                    <a:lnTo>
                      <a:pt x="165" y="655"/>
                    </a:lnTo>
                    <a:lnTo>
                      <a:pt x="163" y="638"/>
                    </a:lnTo>
                    <a:lnTo>
                      <a:pt x="162" y="622"/>
                    </a:lnTo>
                    <a:lnTo>
                      <a:pt x="158" y="603"/>
                    </a:lnTo>
                    <a:lnTo>
                      <a:pt x="153" y="593"/>
                    </a:lnTo>
                    <a:lnTo>
                      <a:pt x="143" y="580"/>
                    </a:lnTo>
                    <a:lnTo>
                      <a:pt x="155" y="566"/>
                    </a:lnTo>
                    <a:lnTo>
                      <a:pt x="166" y="549"/>
                    </a:lnTo>
                    <a:lnTo>
                      <a:pt x="170" y="534"/>
                    </a:lnTo>
                    <a:lnTo>
                      <a:pt x="162" y="499"/>
                    </a:lnTo>
                    <a:lnTo>
                      <a:pt x="159" y="454"/>
                    </a:lnTo>
                    <a:lnTo>
                      <a:pt x="138" y="427"/>
                    </a:lnTo>
                    <a:lnTo>
                      <a:pt x="108" y="418"/>
                    </a:lnTo>
                    <a:lnTo>
                      <a:pt x="78" y="393"/>
                    </a:lnTo>
                    <a:lnTo>
                      <a:pt x="57" y="393"/>
                    </a:lnTo>
                    <a:lnTo>
                      <a:pt x="36" y="418"/>
                    </a:lnTo>
                    <a:lnTo>
                      <a:pt x="36" y="454"/>
                    </a:lnTo>
                    <a:lnTo>
                      <a:pt x="50" y="482"/>
                    </a:lnTo>
                    <a:lnTo>
                      <a:pt x="53" y="524"/>
                    </a:lnTo>
                    <a:lnTo>
                      <a:pt x="42" y="521"/>
                    </a:lnTo>
                    <a:lnTo>
                      <a:pt x="31" y="513"/>
                    </a:lnTo>
                    <a:lnTo>
                      <a:pt x="18" y="421"/>
                    </a:lnTo>
                    <a:lnTo>
                      <a:pt x="0" y="360"/>
                    </a:lnTo>
                    <a:lnTo>
                      <a:pt x="12" y="312"/>
                    </a:lnTo>
                    <a:lnTo>
                      <a:pt x="21" y="258"/>
                    </a:lnTo>
                    <a:lnTo>
                      <a:pt x="30" y="201"/>
                    </a:lnTo>
                    <a:lnTo>
                      <a:pt x="30" y="174"/>
                    </a:lnTo>
                    <a:lnTo>
                      <a:pt x="75" y="138"/>
                    </a:lnTo>
                    <a:close/>
                  </a:path>
                </a:pathLst>
              </a:custGeom>
              <a:solidFill>
                <a:srgbClr val="5F3F1F"/>
              </a:solidFill>
              <a:ln w="9525">
                <a:noFill/>
                <a:round/>
                <a:headEnd/>
                <a:tailEnd/>
              </a:ln>
            </p:spPr>
            <p:txBody>
              <a:bodyPr/>
              <a:lstStyle/>
              <a:p>
                <a:endParaRPr lang="en-US"/>
              </a:p>
            </p:txBody>
          </p:sp>
        </p:grpSp>
        <p:sp>
          <p:nvSpPr>
            <p:cNvPr id="31794" name="Freeform 91"/>
            <p:cNvSpPr>
              <a:spLocks/>
            </p:cNvSpPr>
            <p:nvPr/>
          </p:nvSpPr>
          <p:spPr bwMode="auto">
            <a:xfrm>
              <a:off x="2592" y="2913"/>
              <a:ext cx="423" cy="186"/>
            </a:xfrm>
            <a:custGeom>
              <a:avLst/>
              <a:gdLst>
                <a:gd name="T0" fmla="*/ 0 w 423"/>
                <a:gd name="T1" fmla="*/ 22 h 186"/>
                <a:gd name="T2" fmla="*/ 9 w 423"/>
                <a:gd name="T3" fmla="*/ 0 h 186"/>
                <a:gd name="T4" fmla="*/ 61 w 423"/>
                <a:gd name="T5" fmla="*/ 3 h 186"/>
                <a:gd name="T6" fmla="*/ 118 w 423"/>
                <a:gd name="T7" fmla="*/ 13 h 186"/>
                <a:gd name="T8" fmla="*/ 204 w 423"/>
                <a:gd name="T9" fmla="*/ 42 h 186"/>
                <a:gd name="T10" fmla="*/ 249 w 423"/>
                <a:gd name="T11" fmla="*/ 61 h 186"/>
                <a:gd name="T12" fmla="*/ 300 w 423"/>
                <a:gd name="T13" fmla="*/ 84 h 186"/>
                <a:gd name="T14" fmla="*/ 355 w 423"/>
                <a:gd name="T15" fmla="*/ 109 h 186"/>
                <a:gd name="T16" fmla="*/ 402 w 423"/>
                <a:gd name="T17" fmla="*/ 135 h 186"/>
                <a:gd name="T18" fmla="*/ 418 w 423"/>
                <a:gd name="T19" fmla="*/ 153 h 186"/>
                <a:gd name="T20" fmla="*/ 423 w 423"/>
                <a:gd name="T21" fmla="*/ 186 h 186"/>
                <a:gd name="T22" fmla="*/ 0 w 423"/>
                <a:gd name="T23" fmla="*/ 22 h 18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423"/>
                <a:gd name="T37" fmla="*/ 0 h 186"/>
                <a:gd name="T38" fmla="*/ 423 w 423"/>
                <a:gd name="T39" fmla="*/ 186 h 18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423" h="186">
                  <a:moveTo>
                    <a:pt x="0" y="22"/>
                  </a:moveTo>
                  <a:lnTo>
                    <a:pt x="9" y="0"/>
                  </a:lnTo>
                  <a:lnTo>
                    <a:pt x="61" y="3"/>
                  </a:lnTo>
                  <a:lnTo>
                    <a:pt x="118" y="13"/>
                  </a:lnTo>
                  <a:lnTo>
                    <a:pt x="204" y="42"/>
                  </a:lnTo>
                  <a:lnTo>
                    <a:pt x="249" y="61"/>
                  </a:lnTo>
                  <a:lnTo>
                    <a:pt x="300" y="84"/>
                  </a:lnTo>
                  <a:lnTo>
                    <a:pt x="355" y="109"/>
                  </a:lnTo>
                  <a:lnTo>
                    <a:pt x="402" y="135"/>
                  </a:lnTo>
                  <a:lnTo>
                    <a:pt x="418" y="153"/>
                  </a:lnTo>
                  <a:lnTo>
                    <a:pt x="423" y="186"/>
                  </a:lnTo>
                  <a:lnTo>
                    <a:pt x="0" y="22"/>
                  </a:lnTo>
                  <a:close/>
                </a:path>
              </a:pathLst>
            </a:custGeom>
            <a:solidFill>
              <a:srgbClr val="FFFFFF"/>
            </a:solidFill>
            <a:ln w="9525">
              <a:noFill/>
              <a:round/>
              <a:headEnd/>
              <a:tailEnd/>
            </a:ln>
          </p:spPr>
          <p:txBody>
            <a:bodyPr/>
            <a:lstStyle/>
            <a:p>
              <a:endParaRPr lang="en-US"/>
            </a:p>
          </p:txBody>
        </p:sp>
        <p:sp>
          <p:nvSpPr>
            <p:cNvPr id="31795" name="Freeform 92"/>
            <p:cNvSpPr>
              <a:spLocks/>
            </p:cNvSpPr>
            <p:nvPr/>
          </p:nvSpPr>
          <p:spPr bwMode="auto">
            <a:xfrm>
              <a:off x="1450" y="2801"/>
              <a:ext cx="2813" cy="457"/>
            </a:xfrm>
            <a:custGeom>
              <a:avLst/>
              <a:gdLst>
                <a:gd name="T0" fmla="*/ 12 w 2813"/>
                <a:gd name="T1" fmla="*/ 330 h 457"/>
                <a:gd name="T2" fmla="*/ 120 w 2813"/>
                <a:gd name="T3" fmla="*/ 197 h 457"/>
                <a:gd name="T4" fmla="*/ 180 w 2813"/>
                <a:gd name="T5" fmla="*/ 139 h 457"/>
                <a:gd name="T6" fmla="*/ 233 w 2813"/>
                <a:gd name="T7" fmla="*/ 95 h 457"/>
                <a:gd name="T8" fmla="*/ 317 w 2813"/>
                <a:gd name="T9" fmla="*/ 26 h 457"/>
                <a:gd name="T10" fmla="*/ 353 w 2813"/>
                <a:gd name="T11" fmla="*/ 0 h 457"/>
                <a:gd name="T12" fmla="*/ 598 w 2813"/>
                <a:gd name="T13" fmla="*/ 120 h 457"/>
                <a:gd name="T14" fmla="*/ 652 w 2813"/>
                <a:gd name="T15" fmla="*/ 184 h 457"/>
                <a:gd name="T16" fmla="*/ 694 w 2813"/>
                <a:gd name="T17" fmla="*/ 235 h 457"/>
                <a:gd name="T18" fmla="*/ 743 w 2813"/>
                <a:gd name="T19" fmla="*/ 292 h 457"/>
                <a:gd name="T20" fmla="*/ 767 w 2813"/>
                <a:gd name="T21" fmla="*/ 330 h 457"/>
                <a:gd name="T22" fmla="*/ 916 w 2813"/>
                <a:gd name="T23" fmla="*/ 248 h 457"/>
                <a:gd name="T24" fmla="*/ 982 w 2813"/>
                <a:gd name="T25" fmla="*/ 210 h 457"/>
                <a:gd name="T26" fmla="*/ 1071 w 2813"/>
                <a:gd name="T27" fmla="*/ 178 h 457"/>
                <a:gd name="T28" fmla="*/ 1143 w 2813"/>
                <a:gd name="T29" fmla="*/ 120 h 457"/>
                <a:gd name="T30" fmla="*/ 1257 w 2813"/>
                <a:gd name="T31" fmla="*/ 152 h 457"/>
                <a:gd name="T32" fmla="*/ 1352 w 2813"/>
                <a:gd name="T33" fmla="*/ 190 h 457"/>
                <a:gd name="T34" fmla="*/ 1448 w 2813"/>
                <a:gd name="T35" fmla="*/ 229 h 457"/>
                <a:gd name="T36" fmla="*/ 1460 w 2813"/>
                <a:gd name="T37" fmla="*/ 235 h 457"/>
                <a:gd name="T38" fmla="*/ 1532 w 2813"/>
                <a:gd name="T39" fmla="*/ 248 h 457"/>
                <a:gd name="T40" fmla="*/ 1610 w 2813"/>
                <a:gd name="T41" fmla="*/ 330 h 457"/>
                <a:gd name="T42" fmla="*/ 1652 w 2813"/>
                <a:gd name="T43" fmla="*/ 380 h 457"/>
                <a:gd name="T44" fmla="*/ 1753 w 2813"/>
                <a:gd name="T45" fmla="*/ 432 h 457"/>
                <a:gd name="T46" fmla="*/ 2041 w 2813"/>
                <a:gd name="T47" fmla="*/ 280 h 457"/>
                <a:gd name="T48" fmla="*/ 2460 w 2813"/>
                <a:gd name="T49" fmla="*/ 184 h 457"/>
                <a:gd name="T50" fmla="*/ 2616 w 2813"/>
                <a:gd name="T51" fmla="*/ 235 h 457"/>
                <a:gd name="T52" fmla="*/ 2771 w 2813"/>
                <a:gd name="T53" fmla="*/ 336 h 457"/>
                <a:gd name="T54" fmla="*/ 2813 w 2813"/>
                <a:gd name="T55" fmla="*/ 457 h 457"/>
                <a:gd name="T56" fmla="*/ 0 w 2813"/>
                <a:gd name="T57" fmla="*/ 457 h 457"/>
                <a:gd name="T58" fmla="*/ 12 w 2813"/>
                <a:gd name="T59" fmla="*/ 330 h 457"/>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2813"/>
                <a:gd name="T91" fmla="*/ 0 h 457"/>
                <a:gd name="T92" fmla="*/ 2813 w 2813"/>
                <a:gd name="T93" fmla="*/ 457 h 457"/>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2813" h="457">
                  <a:moveTo>
                    <a:pt x="12" y="330"/>
                  </a:moveTo>
                  <a:lnTo>
                    <a:pt x="120" y="197"/>
                  </a:lnTo>
                  <a:lnTo>
                    <a:pt x="180" y="139"/>
                  </a:lnTo>
                  <a:lnTo>
                    <a:pt x="233" y="95"/>
                  </a:lnTo>
                  <a:lnTo>
                    <a:pt x="317" y="26"/>
                  </a:lnTo>
                  <a:lnTo>
                    <a:pt x="353" y="0"/>
                  </a:lnTo>
                  <a:lnTo>
                    <a:pt x="598" y="120"/>
                  </a:lnTo>
                  <a:lnTo>
                    <a:pt x="652" y="184"/>
                  </a:lnTo>
                  <a:lnTo>
                    <a:pt x="694" y="235"/>
                  </a:lnTo>
                  <a:lnTo>
                    <a:pt x="743" y="292"/>
                  </a:lnTo>
                  <a:lnTo>
                    <a:pt x="767" y="330"/>
                  </a:lnTo>
                  <a:lnTo>
                    <a:pt x="916" y="248"/>
                  </a:lnTo>
                  <a:lnTo>
                    <a:pt x="982" y="210"/>
                  </a:lnTo>
                  <a:lnTo>
                    <a:pt x="1071" y="178"/>
                  </a:lnTo>
                  <a:lnTo>
                    <a:pt x="1143" y="120"/>
                  </a:lnTo>
                  <a:lnTo>
                    <a:pt x="1257" y="152"/>
                  </a:lnTo>
                  <a:lnTo>
                    <a:pt x="1352" y="190"/>
                  </a:lnTo>
                  <a:lnTo>
                    <a:pt x="1448" y="229"/>
                  </a:lnTo>
                  <a:lnTo>
                    <a:pt x="1460" y="235"/>
                  </a:lnTo>
                  <a:lnTo>
                    <a:pt x="1532" y="248"/>
                  </a:lnTo>
                  <a:lnTo>
                    <a:pt x="1610" y="330"/>
                  </a:lnTo>
                  <a:lnTo>
                    <a:pt x="1652" y="380"/>
                  </a:lnTo>
                  <a:lnTo>
                    <a:pt x="1753" y="432"/>
                  </a:lnTo>
                  <a:lnTo>
                    <a:pt x="2041" y="280"/>
                  </a:lnTo>
                  <a:lnTo>
                    <a:pt x="2460" y="184"/>
                  </a:lnTo>
                  <a:lnTo>
                    <a:pt x="2616" y="235"/>
                  </a:lnTo>
                  <a:lnTo>
                    <a:pt x="2771" y="336"/>
                  </a:lnTo>
                  <a:lnTo>
                    <a:pt x="2813" y="457"/>
                  </a:lnTo>
                  <a:lnTo>
                    <a:pt x="0" y="457"/>
                  </a:lnTo>
                  <a:lnTo>
                    <a:pt x="12" y="330"/>
                  </a:lnTo>
                  <a:close/>
                </a:path>
              </a:pathLst>
            </a:custGeom>
            <a:solidFill>
              <a:srgbClr val="5F5F5F"/>
            </a:solidFill>
            <a:ln w="9525">
              <a:noFill/>
              <a:round/>
              <a:headEnd/>
              <a:tailEnd/>
            </a:ln>
          </p:spPr>
          <p:txBody>
            <a:bodyPr/>
            <a:lstStyle/>
            <a:p>
              <a:endParaRPr lang="en-US"/>
            </a:p>
          </p:txBody>
        </p:sp>
        <p:sp>
          <p:nvSpPr>
            <p:cNvPr id="31796" name="Freeform 93"/>
            <p:cNvSpPr>
              <a:spLocks/>
            </p:cNvSpPr>
            <p:nvPr/>
          </p:nvSpPr>
          <p:spPr bwMode="auto">
            <a:xfrm>
              <a:off x="1757" y="2929"/>
              <a:ext cx="355" cy="254"/>
            </a:xfrm>
            <a:custGeom>
              <a:avLst/>
              <a:gdLst>
                <a:gd name="T0" fmla="*/ 0 w 355"/>
                <a:gd name="T1" fmla="*/ 0 h 254"/>
                <a:gd name="T2" fmla="*/ 172 w 355"/>
                <a:gd name="T3" fmla="*/ 41 h 254"/>
                <a:gd name="T4" fmla="*/ 231 w 355"/>
                <a:gd name="T5" fmla="*/ 63 h 254"/>
                <a:gd name="T6" fmla="*/ 262 w 355"/>
                <a:gd name="T7" fmla="*/ 81 h 254"/>
                <a:gd name="T8" fmla="*/ 294 w 355"/>
                <a:gd name="T9" fmla="*/ 107 h 254"/>
                <a:gd name="T10" fmla="*/ 322 w 355"/>
                <a:gd name="T11" fmla="*/ 141 h 254"/>
                <a:gd name="T12" fmla="*/ 340 w 355"/>
                <a:gd name="T13" fmla="*/ 176 h 254"/>
                <a:gd name="T14" fmla="*/ 355 w 355"/>
                <a:gd name="T15" fmla="*/ 213 h 254"/>
                <a:gd name="T16" fmla="*/ 328 w 355"/>
                <a:gd name="T17" fmla="*/ 254 h 254"/>
                <a:gd name="T18" fmla="*/ 315 w 355"/>
                <a:gd name="T19" fmla="*/ 210 h 254"/>
                <a:gd name="T20" fmla="*/ 292 w 355"/>
                <a:gd name="T21" fmla="*/ 171 h 254"/>
                <a:gd name="T22" fmla="*/ 271 w 355"/>
                <a:gd name="T23" fmla="*/ 144 h 254"/>
                <a:gd name="T24" fmla="*/ 252 w 355"/>
                <a:gd name="T25" fmla="*/ 125 h 254"/>
                <a:gd name="T26" fmla="*/ 217 w 355"/>
                <a:gd name="T27" fmla="*/ 104 h 254"/>
                <a:gd name="T28" fmla="*/ 177 w 355"/>
                <a:gd name="T29" fmla="*/ 84 h 254"/>
                <a:gd name="T30" fmla="*/ 121 w 355"/>
                <a:gd name="T31" fmla="*/ 60 h 254"/>
                <a:gd name="T32" fmla="*/ 67 w 355"/>
                <a:gd name="T33" fmla="*/ 35 h 254"/>
                <a:gd name="T34" fmla="*/ 0 w 355"/>
                <a:gd name="T35" fmla="*/ 0 h 25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355"/>
                <a:gd name="T55" fmla="*/ 0 h 254"/>
                <a:gd name="T56" fmla="*/ 355 w 355"/>
                <a:gd name="T57" fmla="*/ 254 h 254"/>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355" h="254">
                  <a:moveTo>
                    <a:pt x="0" y="0"/>
                  </a:moveTo>
                  <a:lnTo>
                    <a:pt x="172" y="41"/>
                  </a:lnTo>
                  <a:lnTo>
                    <a:pt x="231" y="63"/>
                  </a:lnTo>
                  <a:lnTo>
                    <a:pt x="262" y="81"/>
                  </a:lnTo>
                  <a:lnTo>
                    <a:pt x="294" y="107"/>
                  </a:lnTo>
                  <a:lnTo>
                    <a:pt x="322" y="141"/>
                  </a:lnTo>
                  <a:lnTo>
                    <a:pt x="340" y="176"/>
                  </a:lnTo>
                  <a:lnTo>
                    <a:pt x="355" y="213"/>
                  </a:lnTo>
                  <a:lnTo>
                    <a:pt x="328" y="254"/>
                  </a:lnTo>
                  <a:lnTo>
                    <a:pt x="315" y="210"/>
                  </a:lnTo>
                  <a:lnTo>
                    <a:pt x="292" y="171"/>
                  </a:lnTo>
                  <a:lnTo>
                    <a:pt x="271" y="144"/>
                  </a:lnTo>
                  <a:lnTo>
                    <a:pt x="252" y="125"/>
                  </a:lnTo>
                  <a:lnTo>
                    <a:pt x="217" y="104"/>
                  </a:lnTo>
                  <a:lnTo>
                    <a:pt x="177" y="84"/>
                  </a:lnTo>
                  <a:lnTo>
                    <a:pt x="121" y="60"/>
                  </a:lnTo>
                  <a:lnTo>
                    <a:pt x="67" y="35"/>
                  </a:lnTo>
                  <a:lnTo>
                    <a:pt x="0" y="0"/>
                  </a:lnTo>
                  <a:close/>
                </a:path>
              </a:pathLst>
            </a:custGeom>
            <a:solidFill>
              <a:srgbClr val="7F7F7F"/>
            </a:solidFill>
            <a:ln w="9525">
              <a:noFill/>
              <a:round/>
              <a:headEnd/>
              <a:tailEnd/>
            </a:ln>
          </p:spPr>
          <p:txBody>
            <a:bodyPr/>
            <a:lstStyle/>
            <a:p>
              <a:endParaRPr lang="en-US"/>
            </a:p>
          </p:txBody>
        </p:sp>
      </p:grpSp>
      <p:sp>
        <p:nvSpPr>
          <p:cNvPr id="31760" name="Text Box 94"/>
          <p:cNvSpPr txBox="1">
            <a:spLocks noChangeArrowheads="1"/>
          </p:cNvSpPr>
          <p:nvPr/>
        </p:nvSpPr>
        <p:spPr bwMode="auto">
          <a:xfrm>
            <a:off x="3505200" y="2209800"/>
            <a:ext cx="1752600" cy="800219"/>
          </a:xfrm>
          <a:prstGeom prst="rect">
            <a:avLst/>
          </a:prstGeom>
          <a:noFill/>
          <a:ln w="9525">
            <a:noFill/>
            <a:miter lim="800000"/>
            <a:headEnd/>
            <a:tailEnd/>
          </a:ln>
        </p:spPr>
        <p:txBody>
          <a:bodyPr>
            <a:spAutoFit/>
          </a:bodyPr>
          <a:lstStyle/>
          <a:p>
            <a:pPr algn="ctr">
              <a:spcBef>
                <a:spcPct val="50000"/>
              </a:spcBef>
            </a:pPr>
            <a:r>
              <a:rPr lang="en-US" sz="2800" b="1" dirty="0">
                <a:solidFill>
                  <a:schemeClr val="folHlink"/>
                </a:solidFill>
              </a:rPr>
              <a:t>TEAM</a:t>
            </a:r>
            <a:r>
              <a:rPr lang="en-US" b="1" dirty="0">
                <a:solidFill>
                  <a:schemeClr val="folHlink"/>
                </a:solidFill>
              </a:rPr>
              <a:t/>
            </a:r>
            <a:br>
              <a:rPr lang="en-US" b="1" dirty="0">
                <a:solidFill>
                  <a:schemeClr val="folHlink"/>
                </a:solidFill>
              </a:rPr>
            </a:br>
            <a:r>
              <a:rPr lang="en-US" b="1" dirty="0">
                <a:solidFill>
                  <a:schemeClr val="folHlink"/>
                </a:solidFill>
              </a:rPr>
              <a:t>at work</a:t>
            </a:r>
          </a:p>
        </p:txBody>
      </p:sp>
      <p:grpSp>
        <p:nvGrpSpPr>
          <p:cNvPr id="26" name="Group 95"/>
          <p:cNvGrpSpPr>
            <a:grpSpLocks/>
          </p:cNvGrpSpPr>
          <p:nvPr/>
        </p:nvGrpSpPr>
        <p:grpSpPr bwMode="auto">
          <a:xfrm>
            <a:off x="1295400" y="854075"/>
            <a:ext cx="2206625" cy="1597025"/>
            <a:chOff x="1390" y="876"/>
            <a:chExt cx="1390" cy="1006"/>
          </a:xfrm>
        </p:grpSpPr>
        <p:sp>
          <p:nvSpPr>
            <p:cNvPr id="31782" name="Freeform 96"/>
            <p:cNvSpPr>
              <a:spLocks/>
            </p:cNvSpPr>
            <p:nvPr/>
          </p:nvSpPr>
          <p:spPr bwMode="auto">
            <a:xfrm>
              <a:off x="1390" y="1020"/>
              <a:ext cx="863" cy="670"/>
            </a:xfrm>
            <a:custGeom>
              <a:avLst/>
              <a:gdLst>
                <a:gd name="T0" fmla="*/ 0 w 863"/>
                <a:gd name="T1" fmla="*/ 0 h 670"/>
                <a:gd name="T2" fmla="*/ 863 w 863"/>
                <a:gd name="T3" fmla="*/ 526 h 670"/>
                <a:gd name="T4" fmla="*/ 863 w 863"/>
                <a:gd name="T5" fmla="*/ 670 h 670"/>
                <a:gd name="T6" fmla="*/ 0 w 863"/>
                <a:gd name="T7" fmla="*/ 143 h 670"/>
                <a:gd name="T8" fmla="*/ 0 w 863"/>
                <a:gd name="T9" fmla="*/ 0 h 670"/>
                <a:gd name="T10" fmla="*/ 0 60000 65536"/>
                <a:gd name="T11" fmla="*/ 0 60000 65536"/>
                <a:gd name="T12" fmla="*/ 0 60000 65536"/>
                <a:gd name="T13" fmla="*/ 0 60000 65536"/>
                <a:gd name="T14" fmla="*/ 0 60000 65536"/>
                <a:gd name="T15" fmla="*/ 0 w 863"/>
                <a:gd name="T16" fmla="*/ 0 h 670"/>
                <a:gd name="T17" fmla="*/ 863 w 863"/>
                <a:gd name="T18" fmla="*/ 670 h 670"/>
              </a:gdLst>
              <a:ahLst/>
              <a:cxnLst>
                <a:cxn ang="T10">
                  <a:pos x="T0" y="T1"/>
                </a:cxn>
                <a:cxn ang="T11">
                  <a:pos x="T2" y="T3"/>
                </a:cxn>
                <a:cxn ang="T12">
                  <a:pos x="T4" y="T5"/>
                </a:cxn>
                <a:cxn ang="T13">
                  <a:pos x="T6" y="T7"/>
                </a:cxn>
                <a:cxn ang="T14">
                  <a:pos x="T8" y="T9"/>
                </a:cxn>
              </a:cxnLst>
              <a:rect l="T15" t="T16" r="T17" b="T18"/>
              <a:pathLst>
                <a:path w="863" h="670">
                  <a:moveTo>
                    <a:pt x="0" y="0"/>
                  </a:moveTo>
                  <a:lnTo>
                    <a:pt x="863" y="526"/>
                  </a:lnTo>
                  <a:lnTo>
                    <a:pt x="863" y="670"/>
                  </a:lnTo>
                  <a:lnTo>
                    <a:pt x="0" y="143"/>
                  </a:lnTo>
                  <a:lnTo>
                    <a:pt x="0" y="0"/>
                  </a:lnTo>
                  <a:close/>
                </a:path>
              </a:pathLst>
            </a:custGeom>
            <a:solidFill>
              <a:srgbClr val="70BCFA"/>
            </a:solidFill>
            <a:ln w="12700">
              <a:solidFill>
                <a:schemeClr val="tx1"/>
              </a:solidFill>
              <a:round/>
              <a:headEnd/>
              <a:tailEnd/>
            </a:ln>
          </p:spPr>
          <p:txBody>
            <a:bodyPr/>
            <a:lstStyle/>
            <a:p>
              <a:endParaRPr lang="en-US"/>
            </a:p>
          </p:txBody>
        </p:sp>
        <p:sp>
          <p:nvSpPr>
            <p:cNvPr id="31783" name="Freeform 97"/>
            <p:cNvSpPr>
              <a:spLocks/>
            </p:cNvSpPr>
            <p:nvPr/>
          </p:nvSpPr>
          <p:spPr bwMode="auto">
            <a:xfrm>
              <a:off x="1390" y="876"/>
              <a:ext cx="1390" cy="862"/>
            </a:xfrm>
            <a:custGeom>
              <a:avLst/>
              <a:gdLst>
                <a:gd name="T0" fmla="*/ 0 w 1390"/>
                <a:gd name="T1" fmla="*/ 144 h 862"/>
                <a:gd name="T2" fmla="*/ 336 w 1390"/>
                <a:gd name="T3" fmla="*/ 0 h 862"/>
                <a:gd name="T4" fmla="*/ 1151 w 1390"/>
                <a:gd name="T5" fmla="*/ 479 h 862"/>
                <a:gd name="T6" fmla="*/ 1390 w 1390"/>
                <a:gd name="T7" fmla="*/ 335 h 862"/>
                <a:gd name="T8" fmla="*/ 1390 w 1390"/>
                <a:gd name="T9" fmla="*/ 766 h 862"/>
                <a:gd name="T10" fmla="*/ 576 w 1390"/>
                <a:gd name="T11" fmla="*/ 862 h 862"/>
                <a:gd name="T12" fmla="*/ 863 w 1390"/>
                <a:gd name="T13" fmla="*/ 670 h 862"/>
                <a:gd name="T14" fmla="*/ 0 w 1390"/>
                <a:gd name="T15" fmla="*/ 144 h 862"/>
                <a:gd name="T16" fmla="*/ 0 60000 65536"/>
                <a:gd name="T17" fmla="*/ 0 60000 65536"/>
                <a:gd name="T18" fmla="*/ 0 60000 65536"/>
                <a:gd name="T19" fmla="*/ 0 60000 65536"/>
                <a:gd name="T20" fmla="*/ 0 60000 65536"/>
                <a:gd name="T21" fmla="*/ 0 60000 65536"/>
                <a:gd name="T22" fmla="*/ 0 60000 65536"/>
                <a:gd name="T23" fmla="*/ 0 60000 65536"/>
                <a:gd name="T24" fmla="*/ 0 w 1390"/>
                <a:gd name="T25" fmla="*/ 0 h 862"/>
                <a:gd name="T26" fmla="*/ 1390 w 1390"/>
                <a:gd name="T27" fmla="*/ 862 h 86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390" h="862">
                  <a:moveTo>
                    <a:pt x="0" y="144"/>
                  </a:moveTo>
                  <a:lnTo>
                    <a:pt x="336" y="0"/>
                  </a:lnTo>
                  <a:lnTo>
                    <a:pt x="1151" y="479"/>
                  </a:lnTo>
                  <a:lnTo>
                    <a:pt x="1390" y="335"/>
                  </a:lnTo>
                  <a:lnTo>
                    <a:pt x="1390" y="766"/>
                  </a:lnTo>
                  <a:lnTo>
                    <a:pt x="576" y="862"/>
                  </a:lnTo>
                  <a:lnTo>
                    <a:pt x="863" y="670"/>
                  </a:lnTo>
                  <a:lnTo>
                    <a:pt x="0" y="144"/>
                  </a:lnTo>
                  <a:close/>
                </a:path>
              </a:pathLst>
            </a:custGeom>
            <a:solidFill>
              <a:srgbClr val="70BCFA"/>
            </a:solidFill>
            <a:ln w="12700">
              <a:solidFill>
                <a:schemeClr val="tx1"/>
              </a:solidFill>
              <a:round/>
              <a:headEnd/>
              <a:tailEnd/>
            </a:ln>
          </p:spPr>
          <p:txBody>
            <a:bodyPr/>
            <a:lstStyle/>
            <a:p>
              <a:endParaRPr lang="en-US"/>
            </a:p>
          </p:txBody>
        </p:sp>
        <p:sp>
          <p:nvSpPr>
            <p:cNvPr id="31784" name="Freeform 98"/>
            <p:cNvSpPr>
              <a:spLocks/>
            </p:cNvSpPr>
            <p:nvPr/>
          </p:nvSpPr>
          <p:spPr bwMode="auto">
            <a:xfrm>
              <a:off x="1966" y="1642"/>
              <a:ext cx="814" cy="240"/>
            </a:xfrm>
            <a:custGeom>
              <a:avLst/>
              <a:gdLst>
                <a:gd name="T0" fmla="*/ 0 w 814"/>
                <a:gd name="T1" fmla="*/ 96 h 240"/>
                <a:gd name="T2" fmla="*/ 814 w 814"/>
                <a:gd name="T3" fmla="*/ 0 h 240"/>
                <a:gd name="T4" fmla="*/ 814 w 814"/>
                <a:gd name="T5" fmla="*/ 144 h 240"/>
                <a:gd name="T6" fmla="*/ 0 w 814"/>
                <a:gd name="T7" fmla="*/ 240 h 240"/>
                <a:gd name="T8" fmla="*/ 0 w 814"/>
                <a:gd name="T9" fmla="*/ 96 h 240"/>
                <a:gd name="T10" fmla="*/ 0 60000 65536"/>
                <a:gd name="T11" fmla="*/ 0 60000 65536"/>
                <a:gd name="T12" fmla="*/ 0 60000 65536"/>
                <a:gd name="T13" fmla="*/ 0 60000 65536"/>
                <a:gd name="T14" fmla="*/ 0 60000 65536"/>
                <a:gd name="T15" fmla="*/ 0 w 814"/>
                <a:gd name="T16" fmla="*/ 0 h 240"/>
                <a:gd name="T17" fmla="*/ 814 w 814"/>
                <a:gd name="T18" fmla="*/ 240 h 240"/>
              </a:gdLst>
              <a:ahLst/>
              <a:cxnLst>
                <a:cxn ang="T10">
                  <a:pos x="T0" y="T1"/>
                </a:cxn>
                <a:cxn ang="T11">
                  <a:pos x="T2" y="T3"/>
                </a:cxn>
                <a:cxn ang="T12">
                  <a:pos x="T4" y="T5"/>
                </a:cxn>
                <a:cxn ang="T13">
                  <a:pos x="T6" y="T7"/>
                </a:cxn>
                <a:cxn ang="T14">
                  <a:pos x="T8" y="T9"/>
                </a:cxn>
              </a:cxnLst>
              <a:rect l="T15" t="T16" r="T17" b="T18"/>
              <a:pathLst>
                <a:path w="814" h="240">
                  <a:moveTo>
                    <a:pt x="0" y="96"/>
                  </a:moveTo>
                  <a:lnTo>
                    <a:pt x="814" y="0"/>
                  </a:lnTo>
                  <a:lnTo>
                    <a:pt x="814" y="144"/>
                  </a:lnTo>
                  <a:lnTo>
                    <a:pt x="0" y="240"/>
                  </a:lnTo>
                  <a:lnTo>
                    <a:pt x="0" y="96"/>
                  </a:lnTo>
                  <a:close/>
                </a:path>
              </a:pathLst>
            </a:custGeom>
            <a:solidFill>
              <a:srgbClr val="70BCFA"/>
            </a:solidFill>
            <a:ln w="12700">
              <a:solidFill>
                <a:schemeClr val="tx1"/>
              </a:solidFill>
              <a:round/>
              <a:headEnd/>
              <a:tailEnd/>
            </a:ln>
          </p:spPr>
          <p:txBody>
            <a:bodyPr/>
            <a:lstStyle/>
            <a:p>
              <a:endParaRPr lang="en-US"/>
            </a:p>
          </p:txBody>
        </p:sp>
      </p:grpSp>
      <p:grpSp>
        <p:nvGrpSpPr>
          <p:cNvPr id="27" name="Group 99"/>
          <p:cNvGrpSpPr>
            <a:grpSpLocks/>
          </p:cNvGrpSpPr>
          <p:nvPr/>
        </p:nvGrpSpPr>
        <p:grpSpPr bwMode="auto">
          <a:xfrm>
            <a:off x="5943600" y="854075"/>
            <a:ext cx="2206625" cy="1597025"/>
            <a:chOff x="2981" y="876"/>
            <a:chExt cx="1390" cy="1006"/>
          </a:xfrm>
        </p:grpSpPr>
        <p:sp>
          <p:nvSpPr>
            <p:cNvPr id="31779" name="Freeform 100"/>
            <p:cNvSpPr>
              <a:spLocks/>
            </p:cNvSpPr>
            <p:nvPr/>
          </p:nvSpPr>
          <p:spPr bwMode="auto">
            <a:xfrm>
              <a:off x="3508" y="1020"/>
              <a:ext cx="863" cy="670"/>
            </a:xfrm>
            <a:custGeom>
              <a:avLst/>
              <a:gdLst>
                <a:gd name="T0" fmla="*/ 863 w 863"/>
                <a:gd name="T1" fmla="*/ 0 h 670"/>
                <a:gd name="T2" fmla="*/ 0 w 863"/>
                <a:gd name="T3" fmla="*/ 526 h 670"/>
                <a:gd name="T4" fmla="*/ 0 w 863"/>
                <a:gd name="T5" fmla="*/ 670 h 670"/>
                <a:gd name="T6" fmla="*/ 863 w 863"/>
                <a:gd name="T7" fmla="*/ 143 h 670"/>
                <a:gd name="T8" fmla="*/ 863 w 863"/>
                <a:gd name="T9" fmla="*/ 0 h 670"/>
                <a:gd name="T10" fmla="*/ 0 60000 65536"/>
                <a:gd name="T11" fmla="*/ 0 60000 65536"/>
                <a:gd name="T12" fmla="*/ 0 60000 65536"/>
                <a:gd name="T13" fmla="*/ 0 60000 65536"/>
                <a:gd name="T14" fmla="*/ 0 60000 65536"/>
                <a:gd name="T15" fmla="*/ 0 w 863"/>
                <a:gd name="T16" fmla="*/ 0 h 670"/>
                <a:gd name="T17" fmla="*/ 863 w 863"/>
                <a:gd name="T18" fmla="*/ 670 h 670"/>
              </a:gdLst>
              <a:ahLst/>
              <a:cxnLst>
                <a:cxn ang="T10">
                  <a:pos x="T0" y="T1"/>
                </a:cxn>
                <a:cxn ang="T11">
                  <a:pos x="T2" y="T3"/>
                </a:cxn>
                <a:cxn ang="T12">
                  <a:pos x="T4" y="T5"/>
                </a:cxn>
                <a:cxn ang="T13">
                  <a:pos x="T6" y="T7"/>
                </a:cxn>
                <a:cxn ang="T14">
                  <a:pos x="T8" y="T9"/>
                </a:cxn>
              </a:cxnLst>
              <a:rect l="T15" t="T16" r="T17" b="T18"/>
              <a:pathLst>
                <a:path w="863" h="670">
                  <a:moveTo>
                    <a:pt x="863" y="0"/>
                  </a:moveTo>
                  <a:lnTo>
                    <a:pt x="0" y="526"/>
                  </a:lnTo>
                  <a:lnTo>
                    <a:pt x="0" y="670"/>
                  </a:lnTo>
                  <a:lnTo>
                    <a:pt x="863" y="143"/>
                  </a:lnTo>
                  <a:lnTo>
                    <a:pt x="863" y="0"/>
                  </a:lnTo>
                  <a:close/>
                </a:path>
              </a:pathLst>
            </a:custGeom>
            <a:solidFill>
              <a:srgbClr val="70BCFA"/>
            </a:solidFill>
            <a:ln w="12700">
              <a:solidFill>
                <a:srgbClr val="000000"/>
              </a:solidFill>
              <a:round/>
              <a:headEnd/>
              <a:tailEnd/>
            </a:ln>
          </p:spPr>
          <p:txBody>
            <a:bodyPr/>
            <a:lstStyle/>
            <a:p>
              <a:endParaRPr lang="en-US"/>
            </a:p>
          </p:txBody>
        </p:sp>
        <p:sp>
          <p:nvSpPr>
            <p:cNvPr id="31780" name="Freeform 101"/>
            <p:cNvSpPr>
              <a:spLocks/>
            </p:cNvSpPr>
            <p:nvPr/>
          </p:nvSpPr>
          <p:spPr bwMode="auto">
            <a:xfrm>
              <a:off x="2981" y="876"/>
              <a:ext cx="1390" cy="862"/>
            </a:xfrm>
            <a:custGeom>
              <a:avLst/>
              <a:gdLst>
                <a:gd name="T0" fmla="*/ 1390 w 1390"/>
                <a:gd name="T1" fmla="*/ 144 h 862"/>
                <a:gd name="T2" fmla="*/ 1054 w 1390"/>
                <a:gd name="T3" fmla="*/ 0 h 862"/>
                <a:gd name="T4" fmla="*/ 239 w 1390"/>
                <a:gd name="T5" fmla="*/ 479 h 862"/>
                <a:gd name="T6" fmla="*/ 0 w 1390"/>
                <a:gd name="T7" fmla="*/ 335 h 862"/>
                <a:gd name="T8" fmla="*/ 0 w 1390"/>
                <a:gd name="T9" fmla="*/ 766 h 862"/>
                <a:gd name="T10" fmla="*/ 814 w 1390"/>
                <a:gd name="T11" fmla="*/ 862 h 862"/>
                <a:gd name="T12" fmla="*/ 527 w 1390"/>
                <a:gd name="T13" fmla="*/ 670 h 862"/>
                <a:gd name="T14" fmla="*/ 1390 w 1390"/>
                <a:gd name="T15" fmla="*/ 144 h 862"/>
                <a:gd name="T16" fmla="*/ 0 60000 65536"/>
                <a:gd name="T17" fmla="*/ 0 60000 65536"/>
                <a:gd name="T18" fmla="*/ 0 60000 65536"/>
                <a:gd name="T19" fmla="*/ 0 60000 65536"/>
                <a:gd name="T20" fmla="*/ 0 60000 65536"/>
                <a:gd name="T21" fmla="*/ 0 60000 65536"/>
                <a:gd name="T22" fmla="*/ 0 60000 65536"/>
                <a:gd name="T23" fmla="*/ 0 60000 65536"/>
                <a:gd name="T24" fmla="*/ 0 w 1390"/>
                <a:gd name="T25" fmla="*/ 0 h 862"/>
                <a:gd name="T26" fmla="*/ 1390 w 1390"/>
                <a:gd name="T27" fmla="*/ 862 h 86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390" h="862">
                  <a:moveTo>
                    <a:pt x="1390" y="144"/>
                  </a:moveTo>
                  <a:lnTo>
                    <a:pt x="1054" y="0"/>
                  </a:lnTo>
                  <a:lnTo>
                    <a:pt x="239" y="479"/>
                  </a:lnTo>
                  <a:lnTo>
                    <a:pt x="0" y="335"/>
                  </a:lnTo>
                  <a:lnTo>
                    <a:pt x="0" y="766"/>
                  </a:lnTo>
                  <a:lnTo>
                    <a:pt x="814" y="862"/>
                  </a:lnTo>
                  <a:lnTo>
                    <a:pt x="527" y="670"/>
                  </a:lnTo>
                  <a:lnTo>
                    <a:pt x="1390" y="144"/>
                  </a:lnTo>
                  <a:close/>
                </a:path>
              </a:pathLst>
            </a:custGeom>
            <a:solidFill>
              <a:srgbClr val="70BCFA"/>
            </a:solidFill>
            <a:ln w="12700">
              <a:solidFill>
                <a:srgbClr val="000000"/>
              </a:solidFill>
              <a:round/>
              <a:headEnd/>
              <a:tailEnd/>
            </a:ln>
          </p:spPr>
          <p:txBody>
            <a:bodyPr/>
            <a:lstStyle/>
            <a:p>
              <a:endParaRPr lang="en-US"/>
            </a:p>
          </p:txBody>
        </p:sp>
        <p:sp>
          <p:nvSpPr>
            <p:cNvPr id="31781" name="Freeform 102"/>
            <p:cNvSpPr>
              <a:spLocks/>
            </p:cNvSpPr>
            <p:nvPr/>
          </p:nvSpPr>
          <p:spPr bwMode="auto">
            <a:xfrm>
              <a:off x="2981" y="1642"/>
              <a:ext cx="814" cy="240"/>
            </a:xfrm>
            <a:custGeom>
              <a:avLst/>
              <a:gdLst>
                <a:gd name="T0" fmla="*/ 814 w 814"/>
                <a:gd name="T1" fmla="*/ 96 h 240"/>
                <a:gd name="T2" fmla="*/ 0 w 814"/>
                <a:gd name="T3" fmla="*/ 0 h 240"/>
                <a:gd name="T4" fmla="*/ 0 w 814"/>
                <a:gd name="T5" fmla="*/ 144 h 240"/>
                <a:gd name="T6" fmla="*/ 814 w 814"/>
                <a:gd name="T7" fmla="*/ 240 h 240"/>
                <a:gd name="T8" fmla="*/ 814 w 814"/>
                <a:gd name="T9" fmla="*/ 96 h 240"/>
                <a:gd name="T10" fmla="*/ 0 60000 65536"/>
                <a:gd name="T11" fmla="*/ 0 60000 65536"/>
                <a:gd name="T12" fmla="*/ 0 60000 65536"/>
                <a:gd name="T13" fmla="*/ 0 60000 65536"/>
                <a:gd name="T14" fmla="*/ 0 60000 65536"/>
                <a:gd name="T15" fmla="*/ 0 w 814"/>
                <a:gd name="T16" fmla="*/ 0 h 240"/>
                <a:gd name="T17" fmla="*/ 814 w 814"/>
                <a:gd name="T18" fmla="*/ 240 h 240"/>
              </a:gdLst>
              <a:ahLst/>
              <a:cxnLst>
                <a:cxn ang="T10">
                  <a:pos x="T0" y="T1"/>
                </a:cxn>
                <a:cxn ang="T11">
                  <a:pos x="T2" y="T3"/>
                </a:cxn>
                <a:cxn ang="T12">
                  <a:pos x="T4" y="T5"/>
                </a:cxn>
                <a:cxn ang="T13">
                  <a:pos x="T6" y="T7"/>
                </a:cxn>
                <a:cxn ang="T14">
                  <a:pos x="T8" y="T9"/>
                </a:cxn>
              </a:cxnLst>
              <a:rect l="T15" t="T16" r="T17" b="T18"/>
              <a:pathLst>
                <a:path w="814" h="240">
                  <a:moveTo>
                    <a:pt x="814" y="96"/>
                  </a:moveTo>
                  <a:lnTo>
                    <a:pt x="0" y="0"/>
                  </a:lnTo>
                  <a:lnTo>
                    <a:pt x="0" y="144"/>
                  </a:lnTo>
                  <a:lnTo>
                    <a:pt x="814" y="240"/>
                  </a:lnTo>
                  <a:lnTo>
                    <a:pt x="814" y="96"/>
                  </a:lnTo>
                  <a:close/>
                </a:path>
              </a:pathLst>
            </a:custGeom>
            <a:solidFill>
              <a:srgbClr val="70BCFA"/>
            </a:solidFill>
            <a:ln w="12700">
              <a:solidFill>
                <a:srgbClr val="000000"/>
              </a:solidFill>
              <a:round/>
              <a:headEnd/>
              <a:tailEnd/>
            </a:ln>
          </p:spPr>
          <p:txBody>
            <a:bodyPr/>
            <a:lstStyle/>
            <a:p>
              <a:endParaRPr lang="en-US"/>
            </a:p>
          </p:txBody>
        </p:sp>
      </p:grpSp>
      <p:grpSp>
        <p:nvGrpSpPr>
          <p:cNvPr id="28" name="Group 103"/>
          <p:cNvGrpSpPr>
            <a:grpSpLocks/>
          </p:cNvGrpSpPr>
          <p:nvPr/>
        </p:nvGrpSpPr>
        <p:grpSpPr bwMode="auto">
          <a:xfrm>
            <a:off x="533400" y="3444875"/>
            <a:ext cx="2736850" cy="2430463"/>
            <a:chOff x="1071" y="1906"/>
            <a:chExt cx="1724" cy="1531"/>
          </a:xfrm>
        </p:grpSpPr>
        <p:sp>
          <p:nvSpPr>
            <p:cNvPr id="31774" name="Freeform 104"/>
            <p:cNvSpPr>
              <a:spLocks/>
            </p:cNvSpPr>
            <p:nvPr/>
          </p:nvSpPr>
          <p:spPr bwMode="auto">
            <a:xfrm>
              <a:off x="1453" y="2380"/>
              <a:ext cx="1103" cy="1057"/>
            </a:xfrm>
            <a:custGeom>
              <a:avLst/>
              <a:gdLst>
                <a:gd name="T0" fmla="*/ 0 w 1103"/>
                <a:gd name="T1" fmla="*/ 794 h 1057"/>
                <a:gd name="T2" fmla="*/ 0 w 1103"/>
                <a:gd name="T3" fmla="*/ 1057 h 1057"/>
                <a:gd name="T4" fmla="*/ 1103 w 1103"/>
                <a:gd name="T5" fmla="*/ 159 h 1057"/>
                <a:gd name="T6" fmla="*/ 1103 w 1103"/>
                <a:gd name="T7" fmla="*/ 0 h 1057"/>
                <a:gd name="T8" fmla="*/ 0 w 1103"/>
                <a:gd name="T9" fmla="*/ 794 h 1057"/>
                <a:gd name="T10" fmla="*/ 0 60000 65536"/>
                <a:gd name="T11" fmla="*/ 0 60000 65536"/>
                <a:gd name="T12" fmla="*/ 0 60000 65536"/>
                <a:gd name="T13" fmla="*/ 0 60000 65536"/>
                <a:gd name="T14" fmla="*/ 0 60000 65536"/>
                <a:gd name="T15" fmla="*/ 0 w 1103"/>
                <a:gd name="T16" fmla="*/ 0 h 1057"/>
                <a:gd name="T17" fmla="*/ 1103 w 1103"/>
                <a:gd name="T18" fmla="*/ 1057 h 1057"/>
              </a:gdLst>
              <a:ahLst/>
              <a:cxnLst>
                <a:cxn ang="T10">
                  <a:pos x="T0" y="T1"/>
                </a:cxn>
                <a:cxn ang="T11">
                  <a:pos x="T2" y="T3"/>
                </a:cxn>
                <a:cxn ang="T12">
                  <a:pos x="T4" y="T5"/>
                </a:cxn>
                <a:cxn ang="T13">
                  <a:pos x="T6" y="T7"/>
                </a:cxn>
                <a:cxn ang="T14">
                  <a:pos x="T8" y="T9"/>
                </a:cxn>
              </a:cxnLst>
              <a:rect l="T15" t="T16" r="T17" b="T18"/>
              <a:pathLst>
                <a:path w="1103" h="1057">
                  <a:moveTo>
                    <a:pt x="0" y="794"/>
                  </a:moveTo>
                  <a:lnTo>
                    <a:pt x="0" y="1057"/>
                  </a:lnTo>
                  <a:lnTo>
                    <a:pt x="1103" y="159"/>
                  </a:lnTo>
                  <a:lnTo>
                    <a:pt x="1103" y="0"/>
                  </a:lnTo>
                  <a:lnTo>
                    <a:pt x="0" y="794"/>
                  </a:lnTo>
                  <a:close/>
                </a:path>
              </a:pathLst>
            </a:custGeom>
            <a:solidFill>
              <a:srgbClr val="70BCFA"/>
            </a:solidFill>
            <a:ln w="12700">
              <a:solidFill>
                <a:srgbClr val="000000"/>
              </a:solidFill>
              <a:round/>
              <a:headEnd/>
              <a:tailEnd/>
            </a:ln>
          </p:spPr>
          <p:txBody>
            <a:bodyPr/>
            <a:lstStyle/>
            <a:p>
              <a:endParaRPr lang="en-US"/>
            </a:p>
          </p:txBody>
        </p:sp>
        <p:sp>
          <p:nvSpPr>
            <p:cNvPr id="31775" name="Freeform 105"/>
            <p:cNvSpPr>
              <a:spLocks/>
            </p:cNvSpPr>
            <p:nvPr/>
          </p:nvSpPr>
          <p:spPr bwMode="auto">
            <a:xfrm>
              <a:off x="1980" y="1906"/>
              <a:ext cx="240" cy="316"/>
            </a:xfrm>
            <a:custGeom>
              <a:avLst/>
              <a:gdLst>
                <a:gd name="T0" fmla="*/ 240 w 240"/>
                <a:gd name="T1" fmla="*/ 157 h 316"/>
                <a:gd name="T2" fmla="*/ 240 w 240"/>
                <a:gd name="T3" fmla="*/ 316 h 316"/>
                <a:gd name="T4" fmla="*/ 0 w 240"/>
                <a:gd name="T5" fmla="*/ 122 h 316"/>
                <a:gd name="T6" fmla="*/ 0 w 240"/>
                <a:gd name="T7" fmla="*/ 0 h 316"/>
                <a:gd name="T8" fmla="*/ 240 w 240"/>
                <a:gd name="T9" fmla="*/ 157 h 316"/>
                <a:gd name="T10" fmla="*/ 0 60000 65536"/>
                <a:gd name="T11" fmla="*/ 0 60000 65536"/>
                <a:gd name="T12" fmla="*/ 0 60000 65536"/>
                <a:gd name="T13" fmla="*/ 0 60000 65536"/>
                <a:gd name="T14" fmla="*/ 0 60000 65536"/>
                <a:gd name="T15" fmla="*/ 0 w 240"/>
                <a:gd name="T16" fmla="*/ 0 h 316"/>
                <a:gd name="T17" fmla="*/ 240 w 240"/>
                <a:gd name="T18" fmla="*/ 316 h 316"/>
              </a:gdLst>
              <a:ahLst/>
              <a:cxnLst>
                <a:cxn ang="T10">
                  <a:pos x="T0" y="T1"/>
                </a:cxn>
                <a:cxn ang="T11">
                  <a:pos x="T2" y="T3"/>
                </a:cxn>
                <a:cxn ang="T12">
                  <a:pos x="T4" y="T5"/>
                </a:cxn>
                <a:cxn ang="T13">
                  <a:pos x="T6" y="T7"/>
                </a:cxn>
                <a:cxn ang="T14">
                  <a:pos x="T8" y="T9"/>
                </a:cxn>
              </a:cxnLst>
              <a:rect l="T15" t="T16" r="T17" b="T18"/>
              <a:pathLst>
                <a:path w="240" h="316">
                  <a:moveTo>
                    <a:pt x="240" y="157"/>
                  </a:moveTo>
                  <a:lnTo>
                    <a:pt x="240" y="316"/>
                  </a:lnTo>
                  <a:lnTo>
                    <a:pt x="0" y="122"/>
                  </a:lnTo>
                  <a:lnTo>
                    <a:pt x="0" y="0"/>
                  </a:lnTo>
                  <a:lnTo>
                    <a:pt x="240" y="157"/>
                  </a:lnTo>
                  <a:close/>
                </a:path>
              </a:pathLst>
            </a:custGeom>
            <a:solidFill>
              <a:srgbClr val="70BCFA"/>
            </a:solidFill>
            <a:ln w="12700">
              <a:solidFill>
                <a:srgbClr val="000000"/>
              </a:solidFill>
              <a:round/>
              <a:headEnd/>
              <a:tailEnd/>
            </a:ln>
          </p:spPr>
          <p:txBody>
            <a:bodyPr/>
            <a:lstStyle/>
            <a:p>
              <a:endParaRPr lang="en-US"/>
            </a:p>
          </p:txBody>
        </p:sp>
        <p:sp>
          <p:nvSpPr>
            <p:cNvPr id="31776" name="Freeform 106"/>
            <p:cNvSpPr>
              <a:spLocks/>
            </p:cNvSpPr>
            <p:nvPr/>
          </p:nvSpPr>
          <p:spPr bwMode="auto">
            <a:xfrm>
              <a:off x="1071" y="1906"/>
              <a:ext cx="1724" cy="1268"/>
            </a:xfrm>
            <a:custGeom>
              <a:avLst/>
              <a:gdLst>
                <a:gd name="T0" fmla="*/ 0 w 1724"/>
                <a:gd name="T1" fmla="*/ 792 h 1268"/>
                <a:gd name="T2" fmla="*/ 1149 w 1724"/>
                <a:gd name="T3" fmla="*/ 157 h 1268"/>
                <a:gd name="T4" fmla="*/ 909 w 1724"/>
                <a:gd name="T5" fmla="*/ 0 h 1268"/>
                <a:gd name="T6" fmla="*/ 1676 w 1724"/>
                <a:gd name="T7" fmla="*/ 51 h 1268"/>
                <a:gd name="T8" fmla="*/ 1724 w 1724"/>
                <a:gd name="T9" fmla="*/ 686 h 1268"/>
                <a:gd name="T10" fmla="*/ 1485 w 1724"/>
                <a:gd name="T11" fmla="*/ 474 h 1268"/>
                <a:gd name="T12" fmla="*/ 382 w 1724"/>
                <a:gd name="T13" fmla="*/ 1268 h 1268"/>
                <a:gd name="T14" fmla="*/ 0 w 1724"/>
                <a:gd name="T15" fmla="*/ 792 h 1268"/>
                <a:gd name="T16" fmla="*/ 0 60000 65536"/>
                <a:gd name="T17" fmla="*/ 0 60000 65536"/>
                <a:gd name="T18" fmla="*/ 0 60000 65536"/>
                <a:gd name="T19" fmla="*/ 0 60000 65536"/>
                <a:gd name="T20" fmla="*/ 0 60000 65536"/>
                <a:gd name="T21" fmla="*/ 0 60000 65536"/>
                <a:gd name="T22" fmla="*/ 0 60000 65536"/>
                <a:gd name="T23" fmla="*/ 0 60000 65536"/>
                <a:gd name="T24" fmla="*/ 0 w 1724"/>
                <a:gd name="T25" fmla="*/ 0 h 1268"/>
                <a:gd name="T26" fmla="*/ 1724 w 1724"/>
                <a:gd name="T27" fmla="*/ 1268 h 126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724" h="1268">
                  <a:moveTo>
                    <a:pt x="0" y="792"/>
                  </a:moveTo>
                  <a:lnTo>
                    <a:pt x="1149" y="157"/>
                  </a:lnTo>
                  <a:lnTo>
                    <a:pt x="909" y="0"/>
                  </a:lnTo>
                  <a:lnTo>
                    <a:pt x="1676" y="51"/>
                  </a:lnTo>
                  <a:lnTo>
                    <a:pt x="1724" y="686"/>
                  </a:lnTo>
                  <a:lnTo>
                    <a:pt x="1485" y="474"/>
                  </a:lnTo>
                  <a:lnTo>
                    <a:pt x="382" y="1268"/>
                  </a:lnTo>
                  <a:lnTo>
                    <a:pt x="0" y="792"/>
                  </a:lnTo>
                  <a:close/>
                </a:path>
              </a:pathLst>
            </a:custGeom>
            <a:solidFill>
              <a:srgbClr val="70BCFA"/>
            </a:solidFill>
            <a:ln w="12700">
              <a:solidFill>
                <a:srgbClr val="000000"/>
              </a:solidFill>
              <a:round/>
              <a:headEnd/>
              <a:tailEnd/>
            </a:ln>
          </p:spPr>
          <p:txBody>
            <a:bodyPr/>
            <a:lstStyle/>
            <a:p>
              <a:endParaRPr lang="en-US"/>
            </a:p>
          </p:txBody>
        </p:sp>
        <p:sp>
          <p:nvSpPr>
            <p:cNvPr id="31777" name="Freeform 107"/>
            <p:cNvSpPr>
              <a:spLocks/>
            </p:cNvSpPr>
            <p:nvPr/>
          </p:nvSpPr>
          <p:spPr bwMode="auto">
            <a:xfrm>
              <a:off x="1071" y="2698"/>
              <a:ext cx="382" cy="739"/>
            </a:xfrm>
            <a:custGeom>
              <a:avLst/>
              <a:gdLst>
                <a:gd name="T0" fmla="*/ 0 w 382"/>
                <a:gd name="T1" fmla="*/ 0 h 739"/>
                <a:gd name="T2" fmla="*/ 382 w 382"/>
                <a:gd name="T3" fmla="*/ 476 h 739"/>
                <a:gd name="T4" fmla="*/ 382 w 382"/>
                <a:gd name="T5" fmla="*/ 739 h 739"/>
                <a:gd name="T6" fmla="*/ 0 w 382"/>
                <a:gd name="T7" fmla="*/ 237 h 739"/>
                <a:gd name="T8" fmla="*/ 0 w 382"/>
                <a:gd name="T9" fmla="*/ 0 h 739"/>
                <a:gd name="T10" fmla="*/ 0 60000 65536"/>
                <a:gd name="T11" fmla="*/ 0 60000 65536"/>
                <a:gd name="T12" fmla="*/ 0 60000 65536"/>
                <a:gd name="T13" fmla="*/ 0 60000 65536"/>
                <a:gd name="T14" fmla="*/ 0 60000 65536"/>
                <a:gd name="T15" fmla="*/ 0 w 382"/>
                <a:gd name="T16" fmla="*/ 0 h 739"/>
                <a:gd name="T17" fmla="*/ 382 w 382"/>
                <a:gd name="T18" fmla="*/ 739 h 739"/>
              </a:gdLst>
              <a:ahLst/>
              <a:cxnLst>
                <a:cxn ang="T10">
                  <a:pos x="T0" y="T1"/>
                </a:cxn>
                <a:cxn ang="T11">
                  <a:pos x="T2" y="T3"/>
                </a:cxn>
                <a:cxn ang="T12">
                  <a:pos x="T4" y="T5"/>
                </a:cxn>
                <a:cxn ang="T13">
                  <a:pos x="T6" y="T7"/>
                </a:cxn>
                <a:cxn ang="T14">
                  <a:pos x="T8" y="T9"/>
                </a:cxn>
              </a:cxnLst>
              <a:rect l="T15" t="T16" r="T17" b="T18"/>
              <a:pathLst>
                <a:path w="382" h="739">
                  <a:moveTo>
                    <a:pt x="0" y="0"/>
                  </a:moveTo>
                  <a:lnTo>
                    <a:pt x="382" y="476"/>
                  </a:lnTo>
                  <a:lnTo>
                    <a:pt x="382" y="739"/>
                  </a:lnTo>
                  <a:lnTo>
                    <a:pt x="0" y="237"/>
                  </a:lnTo>
                  <a:lnTo>
                    <a:pt x="0" y="0"/>
                  </a:lnTo>
                  <a:close/>
                </a:path>
              </a:pathLst>
            </a:custGeom>
            <a:solidFill>
              <a:srgbClr val="70BCFA"/>
            </a:solidFill>
            <a:ln w="12700">
              <a:solidFill>
                <a:srgbClr val="000000"/>
              </a:solidFill>
              <a:round/>
              <a:headEnd/>
              <a:tailEnd/>
            </a:ln>
          </p:spPr>
          <p:txBody>
            <a:bodyPr/>
            <a:lstStyle/>
            <a:p>
              <a:endParaRPr lang="en-US"/>
            </a:p>
          </p:txBody>
        </p:sp>
        <p:sp>
          <p:nvSpPr>
            <p:cNvPr id="31778" name="Freeform 108"/>
            <p:cNvSpPr>
              <a:spLocks/>
            </p:cNvSpPr>
            <p:nvPr/>
          </p:nvSpPr>
          <p:spPr bwMode="auto">
            <a:xfrm>
              <a:off x="2556" y="2380"/>
              <a:ext cx="239" cy="391"/>
            </a:xfrm>
            <a:custGeom>
              <a:avLst/>
              <a:gdLst>
                <a:gd name="T0" fmla="*/ 0 w 239"/>
                <a:gd name="T1" fmla="*/ 0 h 391"/>
                <a:gd name="T2" fmla="*/ 0 w 239"/>
                <a:gd name="T3" fmla="*/ 159 h 391"/>
                <a:gd name="T4" fmla="*/ 239 w 239"/>
                <a:gd name="T5" fmla="*/ 391 h 391"/>
                <a:gd name="T6" fmla="*/ 239 w 239"/>
                <a:gd name="T7" fmla="*/ 212 h 391"/>
                <a:gd name="T8" fmla="*/ 0 w 239"/>
                <a:gd name="T9" fmla="*/ 0 h 391"/>
                <a:gd name="T10" fmla="*/ 0 60000 65536"/>
                <a:gd name="T11" fmla="*/ 0 60000 65536"/>
                <a:gd name="T12" fmla="*/ 0 60000 65536"/>
                <a:gd name="T13" fmla="*/ 0 60000 65536"/>
                <a:gd name="T14" fmla="*/ 0 60000 65536"/>
                <a:gd name="T15" fmla="*/ 0 w 239"/>
                <a:gd name="T16" fmla="*/ 0 h 391"/>
                <a:gd name="T17" fmla="*/ 239 w 239"/>
                <a:gd name="T18" fmla="*/ 391 h 391"/>
              </a:gdLst>
              <a:ahLst/>
              <a:cxnLst>
                <a:cxn ang="T10">
                  <a:pos x="T0" y="T1"/>
                </a:cxn>
                <a:cxn ang="T11">
                  <a:pos x="T2" y="T3"/>
                </a:cxn>
                <a:cxn ang="T12">
                  <a:pos x="T4" y="T5"/>
                </a:cxn>
                <a:cxn ang="T13">
                  <a:pos x="T6" y="T7"/>
                </a:cxn>
                <a:cxn ang="T14">
                  <a:pos x="T8" y="T9"/>
                </a:cxn>
              </a:cxnLst>
              <a:rect l="T15" t="T16" r="T17" b="T18"/>
              <a:pathLst>
                <a:path w="239" h="391">
                  <a:moveTo>
                    <a:pt x="0" y="0"/>
                  </a:moveTo>
                  <a:lnTo>
                    <a:pt x="0" y="159"/>
                  </a:lnTo>
                  <a:lnTo>
                    <a:pt x="239" y="391"/>
                  </a:lnTo>
                  <a:lnTo>
                    <a:pt x="239" y="212"/>
                  </a:lnTo>
                  <a:lnTo>
                    <a:pt x="0" y="0"/>
                  </a:lnTo>
                  <a:close/>
                </a:path>
              </a:pathLst>
            </a:custGeom>
            <a:solidFill>
              <a:srgbClr val="70BCFA"/>
            </a:solidFill>
            <a:ln w="12700">
              <a:solidFill>
                <a:srgbClr val="000000"/>
              </a:solidFill>
              <a:round/>
              <a:headEnd/>
              <a:tailEnd/>
            </a:ln>
          </p:spPr>
          <p:txBody>
            <a:bodyPr/>
            <a:lstStyle/>
            <a:p>
              <a:endParaRPr lang="en-US"/>
            </a:p>
          </p:txBody>
        </p:sp>
      </p:grpSp>
      <p:grpSp>
        <p:nvGrpSpPr>
          <p:cNvPr id="29" name="Group 109"/>
          <p:cNvGrpSpPr>
            <a:grpSpLocks/>
          </p:cNvGrpSpPr>
          <p:nvPr/>
        </p:nvGrpSpPr>
        <p:grpSpPr bwMode="auto">
          <a:xfrm>
            <a:off x="6019800" y="3521075"/>
            <a:ext cx="2736850" cy="2430463"/>
            <a:chOff x="2956" y="1906"/>
            <a:chExt cx="1724" cy="1531"/>
          </a:xfrm>
        </p:grpSpPr>
        <p:sp>
          <p:nvSpPr>
            <p:cNvPr id="31769" name="Freeform 110"/>
            <p:cNvSpPr>
              <a:spLocks/>
            </p:cNvSpPr>
            <p:nvPr/>
          </p:nvSpPr>
          <p:spPr bwMode="auto">
            <a:xfrm>
              <a:off x="3195" y="2380"/>
              <a:ext cx="1103" cy="1057"/>
            </a:xfrm>
            <a:custGeom>
              <a:avLst/>
              <a:gdLst>
                <a:gd name="T0" fmla="*/ 1103 w 1103"/>
                <a:gd name="T1" fmla="*/ 794 h 1057"/>
                <a:gd name="T2" fmla="*/ 1103 w 1103"/>
                <a:gd name="T3" fmla="*/ 1057 h 1057"/>
                <a:gd name="T4" fmla="*/ 0 w 1103"/>
                <a:gd name="T5" fmla="*/ 159 h 1057"/>
                <a:gd name="T6" fmla="*/ 0 w 1103"/>
                <a:gd name="T7" fmla="*/ 0 h 1057"/>
                <a:gd name="T8" fmla="*/ 1103 w 1103"/>
                <a:gd name="T9" fmla="*/ 794 h 1057"/>
                <a:gd name="T10" fmla="*/ 0 60000 65536"/>
                <a:gd name="T11" fmla="*/ 0 60000 65536"/>
                <a:gd name="T12" fmla="*/ 0 60000 65536"/>
                <a:gd name="T13" fmla="*/ 0 60000 65536"/>
                <a:gd name="T14" fmla="*/ 0 60000 65536"/>
                <a:gd name="T15" fmla="*/ 0 w 1103"/>
                <a:gd name="T16" fmla="*/ 0 h 1057"/>
                <a:gd name="T17" fmla="*/ 1103 w 1103"/>
                <a:gd name="T18" fmla="*/ 1057 h 1057"/>
              </a:gdLst>
              <a:ahLst/>
              <a:cxnLst>
                <a:cxn ang="T10">
                  <a:pos x="T0" y="T1"/>
                </a:cxn>
                <a:cxn ang="T11">
                  <a:pos x="T2" y="T3"/>
                </a:cxn>
                <a:cxn ang="T12">
                  <a:pos x="T4" y="T5"/>
                </a:cxn>
                <a:cxn ang="T13">
                  <a:pos x="T6" y="T7"/>
                </a:cxn>
                <a:cxn ang="T14">
                  <a:pos x="T8" y="T9"/>
                </a:cxn>
              </a:cxnLst>
              <a:rect l="T15" t="T16" r="T17" b="T18"/>
              <a:pathLst>
                <a:path w="1103" h="1057">
                  <a:moveTo>
                    <a:pt x="1103" y="794"/>
                  </a:moveTo>
                  <a:lnTo>
                    <a:pt x="1103" y="1057"/>
                  </a:lnTo>
                  <a:lnTo>
                    <a:pt x="0" y="159"/>
                  </a:lnTo>
                  <a:lnTo>
                    <a:pt x="0" y="0"/>
                  </a:lnTo>
                  <a:lnTo>
                    <a:pt x="1103" y="794"/>
                  </a:lnTo>
                  <a:close/>
                </a:path>
              </a:pathLst>
            </a:custGeom>
            <a:solidFill>
              <a:srgbClr val="70BCFA"/>
            </a:solidFill>
            <a:ln w="12700">
              <a:solidFill>
                <a:schemeClr val="tx1"/>
              </a:solidFill>
              <a:round/>
              <a:headEnd/>
              <a:tailEnd/>
            </a:ln>
          </p:spPr>
          <p:txBody>
            <a:bodyPr/>
            <a:lstStyle/>
            <a:p>
              <a:endParaRPr lang="en-US"/>
            </a:p>
          </p:txBody>
        </p:sp>
        <p:sp>
          <p:nvSpPr>
            <p:cNvPr id="31770" name="Freeform 111"/>
            <p:cNvSpPr>
              <a:spLocks/>
            </p:cNvSpPr>
            <p:nvPr/>
          </p:nvSpPr>
          <p:spPr bwMode="auto">
            <a:xfrm>
              <a:off x="3531" y="1906"/>
              <a:ext cx="240" cy="316"/>
            </a:xfrm>
            <a:custGeom>
              <a:avLst/>
              <a:gdLst>
                <a:gd name="T0" fmla="*/ 0 w 240"/>
                <a:gd name="T1" fmla="*/ 157 h 316"/>
                <a:gd name="T2" fmla="*/ 0 w 240"/>
                <a:gd name="T3" fmla="*/ 316 h 316"/>
                <a:gd name="T4" fmla="*/ 240 w 240"/>
                <a:gd name="T5" fmla="*/ 122 h 316"/>
                <a:gd name="T6" fmla="*/ 240 w 240"/>
                <a:gd name="T7" fmla="*/ 0 h 316"/>
                <a:gd name="T8" fmla="*/ 0 w 240"/>
                <a:gd name="T9" fmla="*/ 157 h 316"/>
                <a:gd name="T10" fmla="*/ 0 60000 65536"/>
                <a:gd name="T11" fmla="*/ 0 60000 65536"/>
                <a:gd name="T12" fmla="*/ 0 60000 65536"/>
                <a:gd name="T13" fmla="*/ 0 60000 65536"/>
                <a:gd name="T14" fmla="*/ 0 60000 65536"/>
                <a:gd name="T15" fmla="*/ 0 w 240"/>
                <a:gd name="T16" fmla="*/ 0 h 316"/>
                <a:gd name="T17" fmla="*/ 240 w 240"/>
                <a:gd name="T18" fmla="*/ 316 h 316"/>
              </a:gdLst>
              <a:ahLst/>
              <a:cxnLst>
                <a:cxn ang="T10">
                  <a:pos x="T0" y="T1"/>
                </a:cxn>
                <a:cxn ang="T11">
                  <a:pos x="T2" y="T3"/>
                </a:cxn>
                <a:cxn ang="T12">
                  <a:pos x="T4" y="T5"/>
                </a:cxn>
                <a:cxn ang="T13">
                  <a:pos x="T6" y="T7"/>
                </a:cxn>
                <a:cxn ang="T14">
                  <a:pos x="T8" y="T9"/>
                </a:cxn>
              </a:cxnLst>
              <a:rect l="T15" t="T16" r="T17" b="T18"/>
              <a:pathLst>
                <a:path w="240" h="316">
                  <a:moveTo>
                    <a:pt x="0" y="157"/>
                  </a:moveTo>
                  <a:lnTo>
                    <a:pt x="0" y="316"/>
                  </a:lnTo>
                  <a:lnTo>
                    <a:pt x="240" y="122"/>
                  </a:lnTo>
                  <a:lnTo>
                    <a:pt x="240" y="0"/>
                  </a:lnTo>
                  <a:lnTo>
                    <a:pt x="0" y="157"/>
                  </a:lnTo>
                  <a:close/>
                </a:path>
              </a:pathLst>
            </a:custGeom>
            <a:solidFill>
              <a:srgbClr val="70BCFA"/>
            </a:solidFill>
            <a:ln w="12700">
              <a:solidFill>
                <a:schemeClr val="tx1"/>
              </a:solidFill>
              <a:round/>
              <a:headEnd/>
              <a:tailEnd/>
            </a:ln>
          </p:spPr>
          <p:txBody>
            <a:bodyPr/>
            <a:lstStyle/>
            <a:p>
              <a:endParaRPr lang="en-US"/>
            </a:p>
          </p:txBody>
        </p:sp>
        <p:sp>
          <p:nvSpPr>
            <p:cNvPr id="31771" name="Freeform 112"/>
            <p:cNvSpPr>
              <a:spLocks/>
            </p:cNvSpPr>
            <p:nvPr/>
          </p:nvSpPr>
          <p:spPr bwMode="auto">
            <a:xfrm>
              <a:off x="2956" y="1906"/>
              <a:ext cx="1724" cy="1268"/>
            </a:xfrm>
            <a:custGeom>
              <a:avLst/>
              <a:gdLst>
                <a:gd name="T0" fmla="*/ 1724 w 1724"/>
                <a:gd name="T1" fmla="*/ 792 h 1268"/>
                <a:gd name="T2" fmla="*/ 575 w 1724"/>
                <a:gd name="T3" fmla="*/ 157 h 1268"/>
                <a:gd name="T4" fmla="*/ 815 w 1724"/>
                <a:gd name="T5" fmla="*/ 0 h 1268"/>
                <a:gd name="T6" fmla="*/ 48 w 1724"/>
                <a:gd name="T7" fmla="*/ 51 h 1268"/>
                <a:gd name="T8" fmla="*/ 0 w 1724"/>
                <a:gd name="T9" fmla="*/ 686 h 1268"/>
                <a:gd name="T10" fmla="*/ 239 w 1724"/>
                <a:gd name="T11" fmla="*/ 474 h 1268"/>
                <a:gd name="T12" fmla="*/ 1342 w 1724"/>
                <a:gd name="T13" fmla="*/ 1268 h 1268"/>
                <a:gd name="T14" fmla="*/ 1724 w 1724"/>
                <a:gd name="T15" fmla="*/ 792 h 1268"/>
                <a:gd name="T16" fmla="*/ 0 60000 65536"/>
                <a:gd name="T17" fmla="*/ 0 60000 65536"/>
                <a:gd name="T18" fmla="*/ 0 60000 65536"/>
                <a:gd name="T19" fmla="*/ 0 60000 65536"/>
                <a:gd name="T20" fmla="*/ 0 60000 65536"/>
                <a:gd name="T21" fmla="*/ 0 60000 65536"/>
                <a:gd name="T22" fmla="*/ 0 60000 65536"/>
                <a:gd name="T23" fmla="*/ 0 60000 65536"/>
                <a:gd name="T24" fmla="*/ 0 w 1724"/>
                <a:gd name="T25" fmla="*/ 0 h 1268"/>
                <a:gd name="T26" fmla="*/ 1724 w 1724"/>
                <a:gd name="T27" fmla="*/ 1268 h 126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724" h="1268">
                  <a:moveTo>
                    <a:pt x="1724" y="792"/>
                  </a:moveTo>
                  <a:lnTo>
                    <a:pt x="575" y="157"/>
                  </a:lnTo>
                  <a:lnTo>
                    <a:pt x="815" y="0"/>
                  </a:lnTo>
                  <a:lnTo>
                    <a:pt x="48" y="51"/>
                  </a:lnTo>
                  <a:lnTo>
                    <a:pt x="0" y="686"/>
                  </a:lnTo>
                  <a:lnTo>
                    <a:pt x="239" y="474"/>
                  </a:lnTo>
                  <a:lnTo>
                    <a:pt x="1342" y="1268"/>
                  </a:lnTo>
                  <a:lnTo>
                    <a:pt x="1724" y="792"/>
                  </a:lnTo>
                  <a:close/>
                </a:path>
              </a:pathLst>
            </a:custGeom>
            <a:solidFill>
              <a:srgbClr val="70BCFA"/>
            </a:solidFill>
            <a:ln w="12700">
              <a:solidFill>
                <a:schemeClr val="tx1"/>
              </a:solidFill>
              <a:round/>
              <a:headEnd/>
              <a:tailEnd/>
            </a:ln>
          </p:spPr>
          <p:txBody>
            <a:bodyPr/>
            <a:lstStyle/>
            <a:p>
              <a:endParaRPr lang="en-US"/>
            </a:p>
          </p:txBody>
        </p:sp>
        <p:sp>
          <p:nvSpPr>
            <p:cNvPr id="31772" name="Freeform 113"/>
            <p:cNvSpPr>
              <a:spLocks/>
            </p:cNvSpPr>
            <p:nvPr/>
          </p:nvSpPr>
          <p:spPr bwMode="auto">
            <a:xfrm>
              <a:off x="4298" y="2698"/>
              <a:ext cx="382" cy="739"/>
            </a:xfrm>
            <a:custGeom>
              <a:avLst/>
              <a:gdLst>
                <a:gd name="T0" fmla="*/ 382 w 382"/>
                <a:gd name="T1" fmla="*/ 0 h 739"/>
                <a:gd name="T2" fmla="*/ 0 w 382"/>
                <a:gd name="T3" fmla="*/ 476 h 739"/>
                <a:gd name="T4" fmla="*/ 0 w 382"/>
                <a:gd name="T5" fmla="*/ 739 h 739"/>
                <a:gd name="T6" fmla="*/ 382 w 382"/>
                <a:gd name="T7" fmla="*/ 237 h 739"/>
                <a:gd name="T8" fmla="*/ 382 w 382"/>
                <a:gd name="T9" fmla="*/ 0 h 739"/>
                <a:gd name="T10" fmla="*/ 0 60000 65536"/>
                <a:gd name="T11" fmla="*/ 0 60000 65536"/>
                <a:gd name="T12" fmla="*/ 0 60000 65536"/>
                <a:gd name="T13" fmla="*/ 0 60000 65536"/>
                <a:gd name="T14" fmla="*/ 0 60000 65536"/>
                <a:gd name="T15" fmla="*/ 0 w 382"/>
                <a:gd name="T16" fmla="*/ 0 h 739"/>
                <a:gd name="T17" fmla="*/ 382 w 382"/>
                <a:gd name="T18" fmla="*/ 739 h 739"/>
              </a:gdLst>
              <a:ahLst/>
              <a:cxnLst>
                <a:cxn ang="T10">
                  <a:pos x="T0" y="T1"/>
                </a:cxn>
                <a:cxn ang="T11">
                  <a:pos x="T2" y="T3"/>
                </a:cxn>
                <a:cxn ang="T12">
                  <a:pos x="T4" y="T5"/>
                </a:cxn>
                <a:cxn ang="T13">
                  <a:pos x="T6" y="T7"/>
                </a:cxn>
                <a:cxn ang="T14">
                  <a:pos x="T8" y="T9"/>
                </a:cxn>
              </a:cxnLst>
              <a:rect l="T15" t="T16" r="T17" b="T18"/>
              <a:pathLst>
                <a:path w="382" h="739">
                  <a:moveTo>
                    <a:pt x="382" y="0"/>
                  </a:moveTo>
                  <a:lnTo>
                    <a:pt x="0" y="476"/>
                  </a:lnTo>
                  <a:lnTo>
                    <a:pt x="0" y="739"/>
                  </a:lnTo>
                  <a:lnTo>
                    <a:pt x="382" y="237"/>
                  </a:lnTo>
                  <a:lnTo>
                    <a:pt x="382" y="0"/>
                  </a:lnTo>
                  <a:close/>
                </a:path>
              </a:pathLst>
            </a:custGeom>
            <a:solidFill>
              <a:srgbClr val="70BCFA"/>
            </a:solidFill>
            <a:ln w="12700">
              <a:solidFill>
                <a:schemeClr val="tx1"/>
              </a:solidFill>
              <a:round/>
              <a:headEnd/>
              <a:tailEnd/>
            </a:ln>
          </p:spPr>
          <p:txBody>
            <a:bodyPr/>
            <a:lstStyle/>
            <a:p>
              <a:endParaRPr lang="en-US"/>
            </a:p>
          </p:txBody>
        </p:sp>
        <p:sp>
          <p:nvSpPr>
            <p:cNvPr id="31773" name="Freeform 114"/>
            <p:cNvSpPr>
              <a:spLocks/>
            </p:cNvSpPr>
            <p:nvPr/>
          </p:nvSpPr>
          <p:spPr bwMode="auto">
            <a:xfrm>
              <a:off x="2956" y="2380"/>
              <a:ext cx="239" cy="391"/>
            </a:xfrm>
            <a:custGeom>
              <a:avLst/>
              <a:gdLst>
                <a:gd name="T0" fmla="*/ 239 w 239"/>
                <a:gd name="T1" fmla="*/ 0 h 391"/>
                <a:gd name="T2" fmla="*/ 239 w 239"/>
                <a:gd name="T3" fmla="*/ 159 h 391"/>
                <a:gd name="T4" fmla="*/ 0 w 239"/>
                <a:gd name="T5" fmla="*/ 391 h 391"/>
                <a:gd name="T6" fmla="*/ 0 w 239"/>
                <a:gd name="T7" fmla="*/ 212 h 391"/>
                <a:gd name="T8" fmla="*/ 239 w 239"/>
                <a:gd name="T9" fmla="*/ 0 h 391"/>
                <a:gd name="T10" fmla="*/ 0 60000 65536"/>
                <a:gd name="T11" fmla="*/ 0 60000 65536"/>
                <a:gd name="T12" fmla="*/ 0 60000 65536"/>
                <a:gd name="T13" fmla="*/ 0 60000 65536"/>
                <a:gd name="T14" fmla="*/ 0 60000 65536"/>
                <a:gd name="T15" fmla="*/ 0 w 239"/>
                <a:gd name="T16" fmla="*/ 0 h 391"/>
                <a:gd name="T17" fmla="*/ 239 w 239"/>
                <a:gd name="T18" fmla="*/ 391 h 391"/>
              </a:gdLst>
              <a:ahLst/>
              <a:cxnLst>
                <a:cxn ang="T10">
                  <a:pos x="T0" y="T1"/>
                </a:cxn>
                <a:cxn ang="T11">
                  <a:pos x="T2" y="T3"/>
                </a:cxn>
                <a:cxn ang="T12">
                  <a:pos x="T4" y="T5"/>
                </a:cxn>
                <a:cxn ang="T13">
                  <a:pos x="T6" y="T7"/>
                </a:cxn>
                <a:cxn ang="T14">
                  <a:pos x="T8" y="T9"/>
                </a:cxn>
              </a:cxnLst>
              <a:rect l="T15" t="T16" r="T17" b="T18"/>
              <a:pathLst>
                <a:path w="239" h="391">
                  <a:moveTo>
                    <a:pt x="239" y="0"/>
                  </a:moveTo>
                  <a:lnTo>
                    <a:pt x="239" y="159"/>
                  </a:lnTo>
                  <a:lnTo>
                    <a:pt x="0" y="391"/>
                  </a:lnTo>
                  <a:lnTo>
                    <a:pt x="0" y="212"/>
                  </a:lnTo>
                  <a:lnTo>
                    <a:pt x="239" y="0"/>
                  </a:lnTo>
                  <a:close/>
                </a:path>
              </a:pathLst>
            </a:custGeom>
            <a:solidFill>
              <a:srgbClr val="70BCFA"/>
            </a:solidFill>
            <a:ln w="12700">
              <a:solidFill>
                <a:schemeClr val="tx1"/>
              </a:solidFill>
              <a:round/>
              <a:headEnd/>
              <a:tailEnd/>
            </a:ln>
          </p:spPr>
          <p:txBody>
            <a:bodyPr/>
            <a:lstStyle/>
            <a:p>
              <a:endParaRPr lang="en-US"/>
            </a:p>
          </p:txBody>
        </p:sp>
      </p:grpSp>
      <p:sp>
        <p:nvSpPr>
          <p:cNvPr id="217203" name="Text Box 115"/>
          <p:cNvSpPr txBox="1">
            <a:spLocks noChangeArrowheads="1"/>
          </p:cNvSpPr>
          <p:nvPr/>
        </p:nvSpPr>
        <p:spPr bwMode="auto">
          <a:xfrm rot="1734204">
            <a:off x="1622425" y="1120775"/>
            <a:ext cx="1219200" cy="457200"/>
          </a:xfrm>
          <a:prstGeom prst="rect">
            <a:avLst/>
          </a:prstGeom>
          <a:noFill/>
          <a:ln w="9525">
            <a:noFill/>
            <a:miter lim="800000"/>
            <a:headEnd/>
            <a:tailEnd/>
          </a:ln>
        </p:spPr>
        <p:txBody>
          <a:bodyPr>
            <a:spAutoFit/>
          </a:bodyPr>
          <a:lstStyle/>
          <a:p>
            <a:pPr algn="ctr">
              <a:spcBef>
                <a:spcPct val="50000"/>
              </a:spcBef>
            </a:pPr>
            <a:r>
              <a:rPr lang="en-US" b="1"/>
              <a:t>TASK</a:t>
            </a:r>
          </a:p>
        </p:txBody>
      </p:sp>
      <p:sp>
        <p:nvSpPr>
          <p:cNvPr id="217204" name="Text Box 116"/>
          <p:cNvSpPr txBox="1">
            <a:spLocks noChangeArrowheads="1"/>
          </p:cNvSpPr>
          <p:nvPr/>
        </p:nvSpPr>
        <p:spPr bwMode="auto">
          <a:xfrm rot="-1872827">
            <a:off x="925513" y="4130675"/>
            <a:ext cx="2133600" cy="457200"/>
          </a:xfrm>
          <a:prstGeom prst="rect">
            <a:avLst/>
          </a:prstGeom>
          <a:noFill/>
          <a:ln w="9525">
            <a:noFill/>
            <a:miter lim="800000"/>
            <a:headEnd/>
            <a:tailEnd/>
          </a:ln>
        </p:spPr>
        <p:txBody>
          <a:bodyPr>
            <a:spAutoFit/>
          </a:bodyPr>
          <a:lstStyle/>
          <a:p>
            <a:pPr>
              <a:spcBef>
                <a:spcPct val="50000"/>
              </a:spcBef>
            </a:pPr>
            <a:r>
              <a:rPr lang="en-US" b="1"/>
              <a:t>BOUNDARY</a:t>
            </a:r>
            <a:endParaRPr lang="en-US" sz="2000" b="1"/>
          </a:p>
        </p:txBody>
      </p:sp>
      <p:sp>
        <p:nvSpPr>
          <p:cNvPr id="217205" name="Text Box 117"/>
          <p:cNvSpPr txBox="1">
            <a:spLocks noChangeArrowheads="1"/>
          </p:cNvSpPr>
          <p:nvPr/>
        </p:nvSpPr>
        <p:spPr bwMode="auto">
          <a:xfrm rot="1865034">
            <a:off x="6248400" y="4283075"/>
            <a:ext cx="2209800" cy="457200"/>
          </a:xfrm>
          <a:prstGeom prst="rect">
            <a:avLst/>
          </a:prstGeom>
          <a:noFill/>
          <a:ln w="9525">
            <a:noFill/>
            <a:miter lim="800000"/>
            <a:headEnd/>
            <a:tailEnd/>
          </a:ln>
        </p:spPr>
        <p:txBody>
          <a:bodyPr>
            <a:spAutoFit/>
          </a:bodyPr>
          <a:lstStyle/>
          <a:p>
            <a:pPr>
              <a:spcBef>
                <a:spcPct val="50000"/>
              </a:spcBef>
            </a:pPr>
            <a:r>
              <a:rPr lang="en-US" b="1"/>
              <a:t>AUTHORITY</a:t>
            </a:r>
          </a:p>
        </p:txBody>
      </p:sp>
      <p:sp>
        <p:nvSpPr>
          <p:cNvPr id="217206" name="Text Box 118"/>
          <p:cNvSpPr txBox="1">
            <a:spLocks noChangeArrowheads="1"/>
          </p:cNvSpPr>
          <p:nvPr/>
        </p:nvSpPr>
        <p:spPr bwMode="auto">
          <a:xfrm rot="-1884120">
            <a:off x="6335713" y="1235075"/>
            <a:ext cx="1524000" cy="457200"/>
          </a:xfrm>
          <a:prstGeom prst="rect">
            <a:avLst/>
          </a:prstGeom>
          <a:noFill/>
          <a:ln w="9525">
            <a:noFill/>
            <a:miter lim="800000"/>
            <a:headEnd/>
            <a:tailEnd/>
          </a:ln>
        </p:spPr>
        <p:txBody>
          <a:bodyPr>
            <a:spAutoFit/>
          </a:bodyPr>
          <a:lstStyle/>
          <a:p>
            <a:pPr>
              <a:spcBef>
                <a:spcPct val="50000"/>
              </a:spcBef>
            </a:pPr>
            <a:r>
              <a:rPr lang="en-US" b="1"/>
              <a:t>NORMS</a:t>
            </a:r>
          </a:p>
        </p:txBody>
      </p:sp>
      <p:pic>
        <p:nvPicPr>
          <p:cNvPr id="121" name="Picture 120"/>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rot="2214400">
            <a:off x="8499699" y="5844631"/>
            <a:ext cx="719870" cy="885994"/>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17203"/>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27"/>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1720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9"/>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217205"/>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28"/>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21720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7203" grpId="0"/>
      <p:bldP spid="217204" grpId="0"/>
      <p:bldP spid="217205" grpId="0"/>
      <p:bldP spid="217206"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1" name="Slide Number Placeholder 5"/>
          <p:cNvSpPr>
            <a:spLocks noGrp="1"/>
          </p:cNvSpPr>
          <p:nvPr>
            <p:ph type="sldNum" sz="quarter" idx="11"/>
          </p:nvPr>
        </p:nvSpPr>
        <p:spPr>
          <a:noFill/>
        </p:spPr>
        <p:txBody>
          <a:bodyPr/>
          <a:lstStyle/>
          <a:p>
            <a:fld id="{0F9241B7-60C4-47EA-8323-F04FF4A29AB2}" type="slidenum">
              <a:rPr lang="en-US"/>
              <a:pPr/>
              <a:t>24</a:t>
            </a:fld>
            <a:endParaRPr lang="en-US"/>
          </a:p>
        </p:txBody>
      </p:sp>
      <p:sp>
        <p:nvSpPr>
          <p:cNvPr id="32772" name="Rectangle 2"/>
          <p:cNvSpPr>
            <a:spLocks noGrp="1" noChangeArrowheads="1"/>
          </p:cNvSpPr>
          <p:nvPr>
            <p:ph type="title"/>
          </p:nvPr>
        </p:nvSpPr>
        <p:spPr>
          <a:xfrm>
            <a:off x="381000" y="25052"/>
            <a:ext cx="8458200" cy="1498948"/>
          </a:xfrm>
        </p:spPr>
        <p:txBody>
          <a:bodyPr>
            <a:normAutofit/>
          </a:bodyPr>
          <a:lstStyle/>
          <a:p>
            <a:pPr eaLnBrk="1" hangingPunct="1"/>
            <a:r>
              <a:rPr lang="en-US" sz="3600" dirty="0" smtClean="0">
                <a:solidFill>
                  <a:schemeClr val="bg2">
                    <a:lumMod val="10000"/>
                  </a:schemeClr>
                </a:solidFill>
                <a:effectLst>
                  <a:outerShdw blurRad="38100" dist="38100" dir="2700000" algn="tl">
                    <a:srgbClr val="000000">
                      <a:alpha val="43137"/>
                    </a:srgbClr>
                  </a:outerShdw>
                </a:effectLst>
              </a:rPr>
              <a:t>What Distinguishes a High-Performing Team from a Regular Team?</a:t>
            </a:r>
            <a:endParaRPr lang="en-US" dirty="0" smtClean="0">
              <a:solidFill>
                <a:schemeClr val="bg2">
                  <a:lumMod val="10000"/>
                </a:schemeClr>
              </a:solidFill>
              <a:effectLst>
                <a:outerShdw blurRad="38100" dist="38100" dir="2700000" algn="tl">
                  <a:srgbClr val="000000">
                    <a:alpha val="43137"/>
                  </a:srgbClr>
                </a:outerShdw>
              </a:effectLst>
            </a:endParaRPr>
          </a:p>
        </p:txBody>
      </p:sp>
      <p:sp>
        <p:nvSpPr>
          <p:cNvPr id="222211" name="Rectangle 3"/>
          <p:cNvSpPr>
            <a:spLocks noGrp="1" noChangeArrowheads="1"/>
          </p:cNvSpPr>
          <p:nvPr>
            <p:ph type="body" sz="half" idx="1"/>
          </p:nvPr>
        </p:nvSpPr>
        <p:spPr>
          <a:xfrm>
            <a:off x="457200" y="1828800"/>
            <a:ext cx="4191000" cy="4754563"/>
          </a:xfrm>
        </p:spPr>
        <p:txBody>
          <a:bodyPr/>
          <a:lstStyle/>
          <a:p>
            <a:pPr eaLnBrk="1" hangingPunct="1"/>
            <a:r>
              <a:rPr lang="en-US" dirty="0" smtClean="0">
                <a:solidFill>
                  <a:schemeClr val="bg2">
                    <a:lumMod val="10000"/>
                  </a:schemeClr>
                </a:solidFill>
                <a:latin typeface="Helvetica" pitchFamily="32" charset="0"/>
              </a:rPr>
              <a:t>Significant task</a:t>
            </a:r>
          </a:p>
          <a:p>
            <a:pPr eaLnBrk="1" hangingPunct="1"/>
            <a:r>
              <a:rPr lang="en-US" dirty="0" smtClean="0">
                <a:solidFill>
                  <a:schemeClr val="bg2">
                    <a:lumMod val="10000"/>
                  </a:schemeClr>
                </a:solidFill>
                <a:latin typeface="Helvetica" pitchFamily="32" charset="0"/>
              </a:rPr>
              <a:t>Good leadership</a:t>
            </a:r>
          </a:p>
          <a:p>
            <a:pPr eaLnBrk="1" hangingPunct="1"/>
            <a:r>
              <a:rPr lang="en-US" dirty="0" smtClean="0">
                <a:solidFill>
                  <a:schemeClr val="bg2">
                    <a:lumMod val="10000"/>
                  </a:schemeClr>
                </a:solidFill>
                <a:latin typeface="Helvetica" pitchFamily="32" charset="0"/>
              </a:rPr>
              <a:t>Commitment</a:t>
            </a:r>
          </a:p>
          <a:p>
            <a:pPr eaLnBrk="1" hangingPunct="1"/>
            <a:r>
              <a:rPr lang="en-US" dirty="0" smtClean="0">
                <a:solidFill>
                  <a:schemeClr val="bg2">
                    <a:lumMod val="10000"/>
                  </a:schemeClr>
                </a:solidFill>
                <a:latin typeface="Helvetica" pitchFamily="32" charset="0"/>
              </a:rPr>
              <a:t>Clear mission</a:t>
            </a:r>
          </a:p>
          <a:p>
            <a:pPr eaLnBrk="1" hangingPunct="1"/>
            <a:r>
              <a:rPr lang="en-US" dirty="0" smtClean="0">
                <a:solidFill>
                  <a:schemeClr val="bg2">
                    <a:lumMod val="10000"/>
                  </a:schemeClr>
                </a:solidFill>
                <a:latin typeface="Helvetica" pitchFamily="32" charset="0"/>
              </a:rPr>
              <a:t>Think/Act creatively</a:t>
            </a:r>
          </a:p>
        </p:txBody>
      </p:sp>
      <p:sp>
        <p:nvSpPr>
          <p:cNvPr id="222212" name="Rectangle 4"/>
          <p:cNvSpPr>
            <a:spLocks noGrp="1" noChangeArrowheads="1"/>
          </p:cNvSpPr>
          <p:nvPr>
            <p:ph type="body" sz="half" idx="2"/>
          </p:nvPr>
        </p:nvSpPr>
        <p:spPr>
          <a:xfrm>
            <a:off x="4953000" y="1828800"/>
            <a:ext cx="4191000" cy="4754563"/>
          </a:xfrm>
        </p:spPr>
        <p:txBody>
          <a:bodyPr/>
          <a:lstStyle/>
          <a:p>
            <a:pPr eaLnBrk="1" hangingPunct="1"/>
            <a:r>
              <a:rPr lang="en-US" dirty="0" smtClean="0">
                <a:solidFill>
                  <a:schemeClr val="bg2">
                    <a:lumMod val="10000"/>
                  </a:schemeClr>
                </a:solidFill>
                <a:latin typeface="Helvetica" pitchFamily="32" charset="0"/>
              </a:rPr>
              <a:t>Relationships</a:t>
            </a:r>
          </a:p>
          <a:p>
            <a:pPr eaLnBrk="1" hangingPunct="1"/>
            <a:r>
              <a:rPr lang="en-US" dirty="0" smtClean="0">
                <a:solidFill>
                  <a:schemeClr val="bg2">
                    <a:lumMod val="10000"/>
                  </a:schemeClr>
                </a:solidFill>
                <a:latin typeface="Helvetica" pitchFamily="32" charset="0"/>
              </a:rPr>
              <a:t>Recognize each other</a:t>
            </a:r>
            <a:r>
              <a:rPr lang="en-US" dirty="0" smtClean="0">
                <a:solidFill>
                  <a:schemeClr val="bg2">
                    <a:lumMod val="10000"/>
                  </a:schemeClr>
                </a:solidFill>
                <a:latin typeface="Helvetica" pitchFamily="32" charset="0"/>
                <a:ea typeface="ヒラギノ角ゴ Pro W3" pitchFamily="32" charset="-128"/>
              </a:rPr>
              <a:t>’</a:t>
            </a:r>
            <a:r>
              <a:rPr lang="en-US" dirty="0" smtClean="0">
                <a:solidFill>
                  <a:schemeClr val="bg2">
                    <a:lumMod val="10000"/>
                  </a:schemeClr>
                </a:solidFill>
                <a:latin typeface="Helvetica" pitchFamily="32" charset="0"/>
              </a:rPr>
              <a:t>s expertise</a:t>
            </a:r>
          </a:p>
          <a:p>
            <a:pPr eaLnBrk="1" hangingPunct="1"/>
            <a:r>
              <a:rPr lang="en-US" dirty="0" smtClean="0">
                <a:solidFill>
                  <a:schemeClr val="bg2">
                    <a:lumMod val="10000"/>
                  </a:schemeClr>
                </a:solidFill>
                <a:latin typeface="Helvetica" pitchFamily="32" charset="0"/>
              </a:rPr>
              <a:t>Sense of individual satisfaction</a:t>
            </a:r>
          </a:p>
          <a:p>
            <a:pPr eaLnBrk="1" hangingPunct="1"/>
            <a:r>
              <a:rPr lang="en-US" dirty="0" smtClean="0">
                <a:solidFill>
                  <a:schemeClr val="bg2">
                    <a:lumMod val="10000"/>
                  </a:schemeClr>
                </a:solidFill>
                <a:latin typeface="Helvetica" pitchFamily="32" charset="0"/>
              </a:rPr>
              <a:t>Synergy</a:t>
            </a:r>
          </a:p>
        </p:txBody>
      </p:sp>
      <p:sp>
        <p:nvSpPr>
          <p:cNvPr id="32775" name="Text Box 5"/>
          <p:cNvSpPr txBox="1">
            <a:spLocks noChangeArrowheads="1"/>
          </p:cNvSpPr>
          <p:nvPr/>
        </p:nvSpPr>
        <p:spPr bwMode="auto">
          <a:xfrm>
            <a:off x="304800" y="6172200"/>
            <a:ext cx="3962400" cy="365125"/>
          </a:xfrm>
          <a:prstGeom prst="rect">
            <a:avLst/>
          </a:prstGeom>
          <a:noFill/>
          <a:ln w="9525">
            <a:noFill/>
            <a:miter lim="800000"/>
            <a:headEnd/>
            <a:tailEnd/>
          </a:ln>
        </p:spPr>
        <p:txBody>
          <a:bodyPr>
            <a:spAutoFit/>
          </a:bodyPr>
          <a:lstStyle/>
          <a:p>
            <a:pPr>
              <a:spcBef>
                <a:spcPct val="50000"/>
              </a:spcBef>
            </a:pPr>
            <a:r>
              <a:rPr lang="en-US" sz="900">
                <a:latin typeface="Albertus Medium" pitchFamily="34" charset="0"/>
              </a:rPr>
              <a:t>Adapted from </a:t>
            </a:r>
            <a:r>
              <a:rPr lang="en-US" sz="900" i="1">
                <a:latin typeface="Albertus Medium" pitchFamily="34" charset="0"/>
              </a:rPr>
              <a:t>Leadership Enhancing the Lessons of Experience</a:t>
            </a:r>
            <a:r>
              <a:rPr lang="en-US" sz="900">
                <a:latin typeface="Albertus Medium" pitchFamily="34" charset="0"/>
              </a:rPr>
              <a:t>. R. Hughes, R. Ginnett, G. Curphy. Irwon Book Team, Chicago. 2nd ed. 1996. </a:t>
            </a:r>
          </a:p>
        </p:txBody>
      </p:sp>
      <p:pic>
        <p:nvPicPr>
          <p:cNvPr id="8" name="Picture 7"/>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rot="2214400">
            <a:off x="7789853" y="5356252"/>
            <a:ext cx="1066800" cy="131298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22211">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22211">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22211">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22211">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22211">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22212">
                                            <p:txEl>
                                              <p:pRg st="0" end="0"/>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222212">
                                            <p:txEl>
                                              <p:pRg st="1" end="1"/>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222212">
                                            <p:txEl>
                                              <p:pRg st="2" end="2"/>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222212">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2211" grpId="0" build="p"/>
      <p:bldP spid="222212" grpId="0" build="p"/>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2209800" y="533400"/>
            <a:ext cx="6284913" cy="1362075"/>
          </a:xfrm>
        </p:spPr>
        <p:txBody>
          <a:bodyPr>
            <a:normAutofit/>
          </a:bodyPr>
          <a:lstStyle/>
          <a:p>
            <a:r>
              <a:rPr lang="en-US" sz="4400" dirty="0" smtClean="0"/>
              <a:t>Team Creativity video</a:t>
            </a:r>
            <a:endParaRPr lang="en-US" sz="4400" dirty="0"/>
          </a:p>
        </p:txBody>
      </p:sp>
      <p:sp>
        <p:nvSpPr>
          <p:cNvPr id="5" name="Slide Number Placeholder 4"/>
          <p:cNvSpPr>
            <a:spLocks noGrp="1"/>
          </p:cNvSpPr>
          <p:nvPr>
            <p:ph type="sldNum" sz="quarter" idx="12"/>
          </p:nvPr>
        </p:nvSpPr>
        <p:spPr/>
        <p:txBody>
          <a:bodyPr/>
          <a:lstStyle/>
          <a:p>
            <a:fld id="{944DE186-3112-4AB8-AF78-FDBC8ACE92CB}" type="slidenum">
              <a:rPr lang="en-US" smtClean="0"/>
              <a:pPr/>
              <a:t>25</a:t>
            </a:fld>
            <a:endParaRPr lang="en-US"/>
          </a:p>
        </p:txBody>
      </p:sp>
      <p:pic>
        <p:nvPicPr>
          <p:cNvPr id="8" name="Picture 7"/>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rot="2214400">
            <a:off x="8289060" y="5605575"/>
            <a:ext cx="673523" cy="828952"/>
          </a:xfrm>
          <a:prstGeom prst="rect">
            <a:avLst/>
          </a:prstGeom>
        </p:spPr>
      </p:pic>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3795" name="Slide Number Placeholder 4"/>
          <p:cNvSpPr>
            <a:spLocks noGrp="1"/>
          </p:cNvSpPr>
          <p:nvPr>
            <p:ph type="sldNum" sz="quarter" idx="12"/>
          </p:nvPr>
        </p:nvSpPr>
        <p:spPr>
          <a:noFill/>
        </p:spPr>
        <p:txBody>
          <a:bodyPr/>
          <a:lstStyle/>
          <a:p>
            <a:fld id="{D0F2B5C0-B63D-4005-A276-6E8F72BCCBD6}" type="slidenum">
              <a:rPr lang="en-US"/>
              <a:pPr/>
              <a:t>26</a:t>
            </a:fld>
            <a:endParaRPr lang="en-US"/>
          </a:p>
        </p:txBody>
      </p:sp>
      <p:grpSp>
        <p:nvGrpSpPr>
          <p:cNvPr id="2" name="Group 2"/>
          <p:cNvGrpSpPr>
            <a:grpSpLocks/>
          </p:cNvGrpSpPr>
          <p:nvPr/>
        </p:nvGrpSpPr>
        <p:grpSpPr bwMode="auto">
          <a:xfrm>
            <a:off x="762000" y="762000"/>
            <a:ext cx="8153400" cy="990600"/>
            <a:chOff x="480" y="1296"/>
            <a:chExt cx="5136" cy="624"/>
          </a:xfrm>
        </p:grpSpPr>
        <p:sp>
          <p:nvSpPr>
            <p:cNvPr id="33802" name="Line 3"/>
            <p:cNvSpPr>
              <a:spLocks noChangeShapeType="1"/>
            </p:cNvSpPr>
            <p:nvPr/>
          </p:nvSpPr>
          <p:spPr bwMode="auto">
            <a:xfrm>
              <a:off x="480" y="1920"/>
              <a:ext cx="5136" cy="0"/>
            </a:xfrm>
            <a:prstGeom prst="line">
              <a:avLst/>
            </a:prstGeom>
            <a:noFill/>
            <a:ln w="38100">
              <a:solidFill>
                <a:schemeClr val="tx1"/>
              </a:solidFill>
              <a:round/>
              <a:headEnd/>
              <a:tailEnd/>
            </a:ln>
          </p:spPr>
          <p:txBody>
            <a:bodyPr/>
            <a:lstStyle/>
            <a:p>
              <a:endParaRPr lang="en-US"/>
            </a:p>
          </p:txBody>
        </p:sp>
        <p:sp>
          <p:nvSpPr>
            <p:cNvPr id="33803" name="Text Box 4"/>
            <p:cNvSpPr txBox="1">
              <a:spLocks noChangeArrowheads="1"/>
            </p:cNvSpPr>
            <p:nvPr/>
          </p:nvSpPr>
          <p:spPr bwMode="auto">
            <a:xfrm>
              <a:off x="576" y="1440"/>
              <a:ext cx="768" cy="388"/>
            </a:xfrm>
            <a:prstGeom prst="rect">
              <a:avLst/>
            </a:prstGeom>
            <a:noFill/>
            <a:ln w="9525">
              <a:noFill/>
              <a:miter lim="800000"/>
              <a:headEnd/>
              <a:tailEnd/>
            </a:ln>
          </p:spPr>
          <p:txBody>
            <a:bodyPr>
              <a:spAutoFit/>
            </a:bodyPr>
            <a:lstStyle/>
            <a:p>
              <a:pPr>
                <a:lnSpc>
                  <a:spcPct val="85000"/>
                </a:lnSpc>
                <a:spcBef>
                  <a:spcPct val="50000"/>
                </a:spcBef>
              </a:pPr>
              <a:r>
                <a:rPr lang="en-US" sz="2000" b="1" dirty="0"/>
                <a:t>Work Group</a:t>
              </a:r>
            </a:p>
          </p:txBody>
        </p:sp>
        <p:sp>
          <p:nvSpPr>
            <p:cNvPr id="33804" name="Text Box 5"/>
            <p:cNvSpPr txBox="1">
              <a:spLocks noChangeArrowheads="1"/>
            </p:cNvSpPr>
            <p:nvPr/>
          </p:nvSpPr>
          <p:spPr bwMode="auto">
            <a:xfrm>
              <a:off x="2400" y="1584"/>
              <a:ext cx="720" cy="252"/>
            </a:xfrm>
            <a:prstGeom prst="rect">
              <a:avLst/>
            </a:prstGeom>
            <a:noFill/>
            <a:ln w="9525">
              <a:noFill/>
              <a:miter lim="800000"/>
              <a:headEnd/>
              <a:tailEnd/>
            </a:ln>
          </p:spPr>
          <p:txBody>
            <a:bodyPr>
              <a:spAutoFit/>
            </a:bodyPr>
            <a:lstStyle/>
            <a:p>
              <a:pPr algn="ctr">
                <a:spcBef>
                  <a:spcPct val="50000"/>
                </a:spcBef>
              </a:pPr>
              <a:r>
                <a:rPr lang="en-US" sz="2000" b="1" dirty="0">
                  <a:solidFill>
                    <a:srgbClr val="0070C0"/>
                  </a:solidFill>
                </a:rPr>
                <a:t>Team</a:t>
              </a:r>
            </a:p>
          </p:txBody>
        </p:sp>
        <p:sp>
          <p:nvSpPr>
            <p:cNvPr id="33805" name="Text Box 6"/>
            <p:cNvSpPr txBox="1">
              <a:spLocks noChangeArrowheads="1"/>
            </p:cNvSpPr>
            <p:nvPr/>
          </p:nvSpPr>
          <p:spPr bwMode="auto">
            <a:xfrm>
              <a:off x="4128" y="1296"/>
              <a:ext cx="1191" cy="582"/>
            </a:xfrm>
            <a:prstGeom prst="rect">
              <a:avLst/>
            </a:prstGeom>
            <a:noFill/>
            <a:ln w="9525">
              <a:noFill/>
              <a:miter lim="800000"/>
              <a:headEnd/>
              <a:tailEnd/>
            </a:ln>
          </p:spPr>
          <p:txBody>
            <a:bodyPr>
              <a:spAutoFit/>
            </a:bodyPr>
            <a:lstStyle/>
            <a:p>
              <a:pPr algn="ctr">
                <a:lnSpc>
                  <a:spcPct val="90000"/>
                </a:lnSpc>
                <a:spcBef>
                  <a:spcPct val="50000"/>
                </a:spcBef>
              </a:pPr>
              <a:r>
                <a:rPr lang="en-US" sz="2000" b="1" dirty="0">
                  <a:solidFill>
                    <a:srgbClr val="FF0000"/>
                  </a:solidFill>
                </a:rPr>
                <a:t>High Performing</a:t>
              </a:r>
              <a:br>
                <a:rPr lang="en-US" sz="2000" b="1" dirty="0">
                  <a:solidFill>
                    <a:srgbClr val="FF0000"/>
                  </a:solidFill>
                </a:rPr>
              </a:br>
              <a:r>
                <a:rPr lang="en-US" sz="2000" b="1" dirty="0">
                  <a:solidFill>
                    <a:srgbClr val="FF0000"/>
                  </a:solidFill>
                </a:rPr>
                <a:t>Team</a:t>
              </a:r>
            </a:p>
          </p:txBody>
        </p:sp>
      </p:grpSp>
      <p:sp>
        <p:nvSpPr>
          <p:cNvPr id="309255" name="Text Box 7"/>
          <p:cNvSpPr txBox="1">
            <a:spLocks noChangeArrowheads="1"/>
          </p:cNvSpPr>
          <p:nvPr/>
        </p:nvSpPr>
        <p:spPr bwMode="auto">
          <a:xfrm>
            <a:off x="838200" y="2133600"/>
            <a:ext cx="2362200" cy="396875"/>
          </a:xfrm>
          <a:prstGeom prst="rect">
            <a:avLst/>
          </a:prstGeom>
          <a:noFill/>
          <a:ln w="9525">
            <a:noFill/>
            <a:miter lim="800000"/>
            <a:headEnd/>
            <a:tailEnd/>
          </a:ln>
        </p:spPr>
        <p:txBody>
          <a:bodyPr>
            <a:spAutoFit/>
          </a:bodyPr>
          <a:lstStyle/>
          <a:p>
            <a:pPr marL="222250" indent="-222250">
              <a:spcBef>
                <a:spcPct val="50000"/>
              </a:spcBef>
              <a:buFontTx/>
              <a:buChar char="•"/>
            </a:pPr>
            <a:r>
              <a:rPr lang="en-US" sz="2000" b="1" i="1" dirty="0"/>
              <a:t>Independent</a:t>
            </a:r>
          </a:p>
        </p:txBody>
      </p:sp>
      <p:sp>
        <p:nvSpPr>
          <p:cNvPr id="309256" name="Text Box 8"/>
          <p:cNvSpPr txBox="1">
            <a:spLocks noChangeArrowheads="1"/>
          </p:cNvSpPr>
          <p:nvPr/>
        </p:nvSpPr>
        <p:spPr bwMode="auto">
          <a:xfrm>
            <a:off x="3352801" y="2209800"/>
            <a:ext cx="3122612" cy="350838"/>
          </a:xfrm>
          <a:prstGeom prst="rect">
            <a:avLst/>
          </a:prstGeom>
          <a:noFill/>
          <a:ln w="9525">
            <a:noFill/>
            <a:miter lim="800000"/>
            <a:headEnd/>
            <a:tailEnd/>
          </a:ln>
        </p:spPr>
        <p:txBody>
          <a:bodyPr wrap="square">
            <a:spAutoFit/>
          </a:bodyPr>
          <a:lstStyle/>
          <a:p>
            <a:pPr marL="222250" indent="-222250">
              <a:lnSpc>
                <a:spcPct val="85000"/>
              </a:lnSpc>
              <a:spcBef>
                <a:spcPct val="40000"/>
              </a:spcBef>
              <a:buFont typeface="Times" pitchFamily="32" charset="0"/>
              <a:buChar char="•"/>
            </a:pPr>
            <a:r>
              <a:rPr lang="en-US" sz="2000" b="1" i="1" dirty="0">
                <a:solidFill>
                  <a:srgbClr val="0070C0"/>
                </a:solidFill>
              </a:rPr>
              <a:t>Interdependent</a:t>
            </a:r>
            <a:endParaRPr lang="en-US" b="1" i="1" dirty="0">
              <a:solidFill>
                <a:srgbClr val="0070C0"/>
              </a:solidFill>
            </a:endParaRPr>
          </a:p>
        </p:txBody>
      </p:sp>
      <p:sp>
        <p:nvSpPr>
          <p:cNvPr id="309257" name="Text Box 9"/>
          <p:cNvSpPr txBox="1">
            <a:spLocks noChangeArrowheads="1"/>
          </p:cNvSpPr>
          <p:nvPr/>
        </p:nvSpPr>
        <p:spPr bwMode="auto">
          <a:xfrm>
            <a:off x="3352800" y="2590800"/>
            <a:ext cx="3124200" cy="353943"/>
          </a:xfrm>
          <a:prstGeom prst="rect">
            <a:avLst/>
          </a:prstGeom>
          <a:noFill/>
          <a:ln w="9525">
            <a:noFill/>
            <a:miter lim="800000"/>
            <a:headEnd/>
            <a:tailEnd/>
          </a:ln>
        </p:spPr>
        <p:txBody>
          <a:bodyPr wrap="square">
            <a:spAutoFit/>
          </a:bodyPr>
          <a:lstStyle/>
          <a:p>
            <a:pPr>
              <a:lnSpc>
                <a:spcPct val="85000"/>
              </a:lnSpc>
              <a:spcBef>
                <a:spcPct val="40000"/>
              </a:spcBef>
              <a:buFont typeface="Times" pitchFamily="32" charset="0"/>
              <a:buChar char="•"/>
            </a:pPr>
            <a:r>
              <a:rPr lang="en-US" b="1" i="1" dirty="0">
                <a:solidFill>
                  <a:srgbClr val="0070C0"/>
                </a:solidFill>
              </a:rPr>
              <a:t> </a:t>
            </a:r>
            <a:r>
              <a:rPr lang="en-US" sz="2000" b="1" i="1" dirty="0">
                <a:solidFill>
                  <a:srgbClr val="0070C0"/>
                </a:solidFill>
              </a:rPr>
              <a:t>Shared goals</a:t>
            </a:r>
            <a:endParaRPr lang="en-US" b="1" i="1" dirty="0">
              <a:solidFill>
                <a:srgbClr val="0070C0"/>
              </a:solidFill>
            </a:endParaRPr>
          </a:p>
        </p:txBody>
      </p:sp>
      <p:sp>
        <p:nvSpPr>
          <p:cNvPr id="309258" name="Text Box 10"/>
          <p:cNvSpPr txBox="1">
            <a:spLocks noChangeArrowheads="1"/>
          </p:cNvSpPr>
          <p:nvPr/>
        </p:nvSpPr>
        <p:spPr bwMode="auto">
          <a:xfrm>
            <a:off x="3276600" y="2971800"/>
            <a:ext cx="2592388" cy="707886"/>
          </a:xfrm>
          <a:prstGeom prst="rect">
            <a:avLst/>
          </a:prstGeom>
          <a:noFill/>
          <a:ln w="9525">
            <a:noFill/>
            <a:miter lim="800000"/>
            <a:headEnd/>
            <a:tailEnd/>
          </a:ln>
        </p:spPr>
        <p:txBody>
          <a:bodyPr wrap="square">
            <a:spAutoFit/>
          </a:bodyPr>
          <a:lstStyle/>
          <a:p>
            <a:pPr>
              <a:spcBef>
                <a:spcPct val="50000"/>
              </a:spcBef>
              <a:buFontTx/>
              <a:buChar char="•"/>
            </a:pPr>
            <a:r>
              <a:rPr lang="en-US" b="1" i="1" dirty="0">
                <a:solidFill>
                  <a:srgbClr val="0070C0"/>
                </a:solidFill>
              </a:rPr>
              <a:t> </a:t>
            </a:r>
            <a:r>
              <a:rPr lang="en-US" sz="2000" b="1" i="1" dirty="0">
                <a:solidFill>
                  <a:srgbClr val="0070C0"/>
                </a:solidFill>
              </a:rPr>
              <a:t>Shared </a:t>
            </a:r>
            <a:br>
              <a:rPr lang="en-US" sz="2000" b="1" i="1" dirty="0">
                <a:solidFill>
                  <a:srgbClr val="0070C0"/>
                </a:solidFill>
              </a:rPr>
            </a:br>
            <a:r>
              <a:rPr lang="en-US" sz="2000" b="1" i="1" dirty="0">
                <a:solidFill>
                  <a:srgbClr val="0070C0"/>
                </a:solidFill>
              </a:rPr>
              <a:t>  accountability</a:t>
            </a:r>
            <a:endParaRPr lang="en-US" b="1" i="1" dirty="0">
              <a:solidFill>
                <a:srgbClr val="0070C0"/>
              </a:solidFill>
            </a:endParaRPr>
          </a:p>
        </p:txBody>
      </p:sp>
      <p:sp>
        <p:nvSpPr>
          <p:cNvPr id="33801" name="Text Box 11"/>
          <p:cNvSpPr txBox="1">
            <a:spLocks noChangeArrowheads="1"/>
          </p:cNvSpPr>
          <p:nvPr/>
        </p:nvSpPr>
        <p:spPr bwMode="auto">
          <a:xfrm>
            <a:off x="6400800" y="2209800"/>
            <a:ext cx="2667000" cy="4129336"/>
          </a:xfrm>
          <a:prstGeom prst="rect">
            <a:avLst/>
          </a:prstGeom>
          <a:noFill/>
          <a:ln w="9525">
            <a:noFill/>
            <a:miter lim="800000"/>
            <a:headEnd/>
            <a:tailEnd/>
          </a:ln>
        </p:spPr>
        <p:txBody>
          <a:bodyPr>
            <a:spAutoFit/>
          </a:bodyPr>
          <a:lstStyle/>
          <a:p>
            <a:pPr>
              <a:lnSpc>
                <a:spcPct val="70000"/>
              </a:lnSpc>
              <a:spcBef>
                <a:spcPct val="50000"/>
              </a:spcBef>
              <a:buClr>
                <a:schemeClr val="folHlink"/>
              </a:buClr>
              <a:buFont typeface="Wingdings" pitchFamily="32" charset="2"/>
              <a:buChar char="§"/>
            </a:pPr>
            <a:r>
              <a:rPr lang="en-US" sz="2000" b="1" i="1" dirty="0">
                <a:solidFill>
                  <a:srgbClr val="FF0000"/>
                </a:solidFill>
                <a:latin typeface="Helvetica" pitchFamily="32" charset="0"/>
              </a:rPr>
              <a:t> </a:t>
            </a:r>
            <a:r>
              <a:rPr lang="en-US" sz="2000" b="1" i="1" dirty="0">
                <a:solidFill>
                  <a:srgbClr val="FF0000"/>
                </a:solidFill>
              </a:rPr>
              <a:t>Significant task</a:t>
            </a:r>
          </a:p>
          <a:p>
            <a:pPr>
              <a:lnSpc>
                <a:spcPct val="70000"/>
              </a:lnSpc>
              <a:spcBef>
                <a:spcPct val="50000"/>
              </a:spcBef>
              <a:buClr>
                <a:schemeClr val="folHlink"/>
              </a:buClr>
              <a:buFont typeface="Wingdings" pitchFamily="32" charset="2"/>
              <a:buChar char="§"/>
            </a:pPr>
            <a:r>
              <a:rPr lang="en-US" sz="2000" b="1" i="1" dirty="0">
                <a:solidFill>
                  <a:srgbClr val="FF0000"/>
                </a:solidFill>
              </a:rPr>
              <a:t> Good leadership</a:t>
            </a:r>
          </a:p>
          <a:p>
            <a:pPr>
              <a:lnSpc>
                <a:spcPct val="70000"/>
              </a:lnSpc>
              <a:spcBef>
                <a:spcPct val="50000"/>
              </a:spcBef>
              <a:buClr>
                <a:schemeClr val="folHlink"/>
              </a:buClr>
              <a:buFont typeface="Wingdings" pitchFamily="32" charset="2"/>
              <a:buChar char="§"/>
            </a:pPr>
            <a:r>
              <a:rPr lang="en-US" sz="2000" b="1" i="1" dirty="0">
                <a:solidFill>
                  <a:srgbClr val="FF0000"/>
                </a:solidFill>
              </a:rPr>
              <a:t> Commitment</a:t>
            </a:r>
          </a:p>
          <a:p>
            <a:pPr>
              <a:lnSpc>
                <a:spcPct val="70000"/>
              </a:lnSpc>
              <a:spcBef>
                <a:spcPct val="50000"/>
              </a:spcBef>
              <a:buClr>
                <a:schemeClr val="folHlink"/>
              </a:buClr>
              <a:buFont typeface="Wingdings" pitchFamily="32" charset="2"/>
              <a:buChar char="§"/>
            </a:pPr>
            <a:r>
              <a:rPr lang="en-US" sz="2000" b="1" i="1" dirty="0">
                <a:solidFill>
                  <a:srgbClr val="FF0000"/>
                </a:solidFill>
              </a:rPr>
              <a:t> Clear mission</a:t>
            </a:r>
          </a:p>
          <a:p>
            <a:pPr>
              <a:lnSpc>
                <a:spcPct val="70000"/>
              </a:lnSpc>
              <a:spcBef>
                <a:spcPct val="50000"/>
              </a:spcBef>
              <a:buClr>
                <a:schemeClr val="folHlink"/>
              </a:buClr>
              <a:buFont typeface="Wingdings" pitchFamily="32" charset="2"/>
              <a:buChar char="§"/>
            </a:pPr>
            <a:r>
              <a:rPr lang="en-US" sz="2000" b="1" i="1" dirty="0">
                <a:solidFill>
                  <a:srgbClr val="FF0000"/>
                </a:solidFill>
              </a:rPr>
              <a:t> Think/Act</a:t>
            </a:r>
            <a:br>
              <a:rPr lang="en-US" sz="2000" b="1" i="1" dirty="0">
                <a:solidFill>
                  <a:srgbClr val="FF0000"/>
                </a:solidFill>
              </a:rPr>
            </a:br>
            <a:r>
              <a:rPr lang="en-US" sz="2000" b="1" i="1" dirty="0">
                <a:solidFill>
                  <a:srgbClr val="FF0000"/>
                </a:solidFill>
              </a:rPr>
              <a:t>   creatively</a:t>
            </a:r>
          </a:p>
          <a:p>
            <a:pPr>
              <a:lnSpc>
                <a:spcPct val="70000"/>
              </a:lnSpc>
              <a:spcBef>
                <a:spcPct val="50000"/>
              </a:spcBef>
              <a:buClr>
                <a:schemeClr val="folHlink"/>
              </a:buClr>
              <a:buFont typeface="Wingdings" pitchFamily="32" charset="2"/>
              <a:buChar char="§"/>
            </a:pPr>
            <a:r>
              <a:rPr lang="en-US" sz="2000" b="1" i="1" dirty="0">
                <a:solidFill>
                  <a:srgbClr val="FF0000"/>
                </a:solidFill>
              </a:rPr>
              <a:t> Relationships</a:t>
            </a:r>
          </a:p>
          <a:p>
            <a:pPr>
              <a:lnSpc>
                <a:spcPct val="70000"/>
              </a:lnSpc>
              <a:spcBef>
                <a:spcPct val="50000"/>
              </a:spcBef>
              <a:buClr>
                <a:schemeClr val="folHlink"/>
              </a:buClr>
              <a:buFont typeface="Wingdings" pitchFamily="32" charset="2"/>
              <a:buChar char="§"/>
            </a:pPr>
            <a:r>
              <a:rPr lang="en-US" sz="2000" b="1" i="1" dirty="0">
                <a:solidFill>
                  <a:srgbClr val="FF0000"/>
                </a:solidFill>
              </a:rPr>
              <a:t> Recognize each</a:t>
            </a:r>
            <a:br>
              <a:rPr lang="en-US" sz="2000" b="1" i="1" dirty="0">
                <a:solidFill>
                  <a:srgbClr val="FF0000"/>
                </a:solidFill>
              </a:rPr>
            </a:br>
            <a:r>
              <a:rPr lang="en-US" sz="2000" b="1" i="1" dirty="0">
                <a:solidFill>
                  <a:srgbClr val="FF0000"/>
                </a:solidFill>
              </a:rPr>
              <a:t>   other’s expertise</a:t>
            </a:r>
          </a:p>
          <a:p>
            <a:pPr>
              <a:lnSpc>
                <a:spcPct val="70000"/>
              </a:lnSpc>
              <a:spcBef>
                <a:spcPct val="50000"/>
              </a:spcBef>
              <a:buClr>
                <a:schemeClr val="folHlink"/>
              </a:buClr>
              <a:buFont typeface="Wingdings" pitchFamily="32" charset="2"/>
              <a:buChar char="§"/>
            </a:pPr>
            <a:r>
              <a:rPr lang="en-US" sz="2000" b="1" i="1" dirty="0">
                <a:solidFill>
                  <a:srgbClr val="FF0000"/>
                </a:solidFill>
              </a:rPr>
              <a:t> Sense of</a:t>
            </a:r>
            <a:br>
              <a:rPr lang="en-US" sz="2000" b="1" i="1" dirty="0">
                <a:solidFill>
                  <a:srgbClr val="FF0000"/>
                </a:solidFill>
              </a:rPr>
            </a:br>
            <a:r>
              <a:rPr lang="en-US" sz="2000" b="1" i="1" dirty="0">
                <a:solidFill>
                  <a:srgbClr val="FF0000"/>
                </a:solidFill>
              </a:rPr>
              <a:t>   individual</a:t>
            </a:r>
            <a:br>
              <a:rPr lang="en-US" sz="2000" b="1" i="1" dirty="0">
                <a:solidFill>
                  <a:srgbClr val="FF0000"/>
                </a:solidFill>
              </a:rPr>
            </a:br>
            <a:r>
              <a:rPr lang="en-US" sz="2000" b="1" i="1" dirty="0">
                <a:solidFill>
                  <a:srgbClr val="FF0000"/>
                </a:solidFill>
              </a:rPr>
              <a:t>   satisfaction</a:t>
            </a:r>
          </a:p>
          <a:p>
            <a:pPr>
              <a:lnSpc>
                <a:spcPct val="70000"/>
              </a:lnSpc>
              <a:spcBef>
                <a:spcPct val="50000"/>
              </a:spcBef>
              <a:buClr>
                <a:schemeClr val="folHlink"/>
              </a:buClr>
              <a:buFont typeface="Wingdings" pitchFamily="32" charset="2"/>
              <a:buChar char="§"/>
            </a:pPr>
            <a:r>
              <a:rPr lang="en-US" sz="2000" b="1" i="1" dirty="0">
                <a:solidFill>
                  <a:srgbClr val="FF0000"/>
                </a:solidFill>
              </a:rPr>
              <a:t> Synergy</a:t>
            </a:r>
          </a:p>
        </p:txBody>
      </p:sp>
      <p:pic>
        <p:nvPicPr>
          <p:cNvPr id="15" name="Picture 14"/>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rot="2214400">
            <a:off x="7983548" y="5356253"/>
            <a:ext cx="1066800" cy="131298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30925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09256"/>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09257"/>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0925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9255" grpId="0"/>
      <p:bldP spid="309256" grpId="0"/>
      <p:bldP spid="309257" grpId="0"/>
      <p:bldP spid="309258"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3" name="Slide Number Placeholder 3"/>
          <p:cNvSpPr>
            <a:spLocks noGrp="1"/>
          </p:cNvSpPr>
          <p:nvPr>
            <p:ph type="sldNum" sz="quarter" idx="11"/>
          </p:nvPr>
        </p:nvSpPr>
        <p:spPr>
          <a:noFill/>
        </p:spPr>
        <p:txBody>
          <a:bodyPr/>
          <a:lstStyle/>
          <a:p>
            <a:fld id="{CBEB2828-6BE6-4200-B843-F900237B720D}" type="slidenum">
              <a:rPr lang="en-US"/>
              <a:pPr/>
              <a:t>27</a:t>
            </a:fld>
            <a:endParaRPr lang="en-US"/>
          </a:p>
        </p:txBody>
      </p:sp>
      <p:sp>
        <p:nvSpPr>
          <p:cNvPr id="46084" name="Rectangle 2"/>
          <p:cNvSpPr>
            <a:spLocks noGrp="1" noChangeArrowheads="1"/>
          </p:cNvSpPr>
          <p:nvPr>
            <p:ph type="title"/>
          </p:nvPr>
        </p:nvSpPr>
        <p:spPr>
          <a:xfrm>
            <a:off x="762000" y="0"/>
            <a:ext cx="7696200" cy="944562"/>
          </a:xfrm>
        </p:spPr>
        <p:txBody>
          <a:bodyPr>
            <a:normAutofit/>
          </a:bodyPr>
          <a:lstStyle/>
          <a:p>
            <a:pPr algn="ctr" eaLnBrk="1" hangingPunct="1"/>
            <a:r>
              <a:rPr lang="en-US" sz="4400" dirty="0" smtClean="0">
                <a:effectLst>
                  <a:outerShdw blurRad="38100" dist="38100" dir="2700000" algn="tl">
                    <a:srgbClr val="000000">
                      <a:alpha val="43137"/>
                    </a:srgbClr>
                  </a:outerShdw>
                </a:effectLst>
              </a:rPr>
              <a:t>Authority Continuum</a:t>
            </a:r>
          </a:p>
        </p:txBody>
      </p:sp>
      <p:sp>
        <p:nvSpPr>
          <p:cNvPr id="46085" name="Line 4"/>
          <p:cNvSpPr>
            <a:spLocks noChangeShapeType="1"/>
          </p:cNvSpPr>
          <p:nvPr/>
        </p:nvSpPr>
        <p:spPr bwMode="auto">
          <a:xfrm>
            <a:off x="914400" y="3505200"/>
            <a:ext cx="7696200" cy="0"/>
          </a:xfrm>
          <a:prstGeom prst="line">
            <a:avLst/>
          </a:prstGeom>
          <a:noFill/>
          <a:ln w="57150">
            <a:solidFill>
              <a:schemeClr val="folHlink"/>
            </a:solidFill>
            <a:round/>
            <a:headEnd/>
            <a:tailEnd/>
          </a:ln>
        </p:spPr>
        <p:txBody>
          <a:bodyPr wrap="none" anchor="ctr"/>
          <a:lstStyle/>
          <a:p>
            <a:endParaRPr lang="en-US"/>
          </a:p>
        </p:txBody>
      </p:sp>
      <p:sp>
        <p:nvSpPr>
          <p:cNvPr id="46086" name="Line 5"/>
          <p:cNvSpPr>
            <a:spLocks noChangeShapeType="1"/>
          </p:cNvSpPr>
          <p:nvPr/>
        </p:nvSpPr>
        <p:spPr bwMode="auto">
          <a:xfrm flipH="1">
            <a:off x="914400" y="2590800"/>
            <a:ext cx="0" cy="1714500"/>
          </a:xfrm>
          <a:prstGeom prst="line">
            <a:avLst/>
          </a:prstGeom>
          <a:noFill/>
          <a:ln w="9525">
            <a:solidFill>
              <a:schemeClr val="folHlink"/>
            </a:solidFill>
            <a:round/>
            <a:headEnd/>
            <a:tailEnd/>
          </a:ln>
        </p:spPr>
        <p:txBody>
          <a:bodyPr wrap="none" anchor="ctr"/>
          <a:lstStyle/>
          <a:p>
            <a:endParaRPr lang="en-US"/>
          </a:p>
        </p:txBody>
      </p:sp>
      <p:sp>
        <p:nvSpPr>
          <p:cNvPr id="46087" name="Line 6"/>
          <p:cNvSpPr>
            <a:spLocks noChangeShapeType="1"/>
          </p:cNvSpPr>
          <p:nvPr/>
        </p:nvSpPr>
        <p:spPr bwMode="auto">
          <a:xfrm>
            <a:off x="2743200" y="2590800"/>
            <a:ext cx="0" cy="1676400"/>
          </a:xfrm>
          <a:prstGeom prst="line">
            <a:avLst/>
          </a:prstGeom>
          <a:noFill/>
          <a:ln w="9525">
            <a:solidFill>
              <a:schemeClr val="folHlink"/>
            </a:solidFill>
            <a:round/>
            <a:headEnd/>
            <a:tailEnd/>
          </a:ln>
        </p:spPr>
        <p:txBody>
          <a:bodyPr wrap="none" anchor="ctr"/>
          <a:lstStyle/>
          <a:p>
            <a:endParaRPr lang="en-US"/>
          </a:p>
        </p:txBody>
      </p:sp>
      <p:sp>
        <p:nvSpPr>
          <p:cNvPr id="46088" name="Line 7"/>
          <p:cNvSpPr>
            <a:spLocks noChangeShapeType="1"/>
          </p:cNvSpPr>
          <p:nvPr/>
        </p:nvSpPr>
        <p:spPr bwMode="auto">
          <a:xfrm>
            <a:off x="4724400" y="2590800"/>
            <a:ext cx="0" cy="1676400"/>
          </a:xfrm>
          <a:prstGeom prst="line">
            <a:avLst/>
          </a:prstGeom>
          <a:noFill/>
          <a:ln w="9525">
            <a:solidFill>
              <a:schemeClr val="folHlink"/>
            </a:solidFill>
            <a:round/>
            <a:headEnd/>
            <a:tailEnd/>
          </a:ln>
        </p:spPr>
        <p:txBody>
          <a:bodyPr wrap="none" anchor="ctr"/>
          <a:lstStyle/>
          <a:p>
            <a:endParaRPr lang="en-US"/>
          </a:p>
        </p:txBody>
      </p:sp>
      <p:sp>
        <p:nvSpPr>
          <p:cNvPr id="46089" name="Line 8"/>
          <p:cNvSpPr>
            <a:spLocks noChangeShapeType="1"/>
          </p:cNvSpPr>
          <p:nvPr/>
        </p:nvSpPr>
        <p:spPr bwMode="auto">
          <a:xfrm>
            <a:off x="6629400" y="2590800"/>
            <a:ext cx="0" cy="1676400"/>
          </a:xfrm>
          <a:prstGeom prst="line">
            <a:avLst/>
          </a:prstGeom>
          <a:noFill/>
          <a:ln w="9525">
            <a:solidFill>
              <a:schemeClr val="folHlink"/>
            </a:solidFill>
            <a:round/>
            <a:headEnd/>
            <a:tailEnd/>
          </a:ln>
        </p:spPr>
        <p:txBody>
          <a:bodyPr wrap="none" anchor="ctr"/>
          <a:lstStyle/>
          <a:p>
            <a:endParaRPr lang="en-US"/>
          </a:p>
        </p:txBody>
      </p:sp>
      <p:sp>
        <p:nvSpPr>
          <p:cNvPr id="46090" name="Line 9"/>
          <p:cNvSpPr>
            <a:spLocks noChangeShapeType="1"/>
          </p:cNvSpPr>
          <p:nvPr/>
        </p:nvSpPr>
        <p:spPr bwMode="auto">
          <a:xfrm>
            <a:off x="8610600" y="2514600"/>
            <a:ext cx="0" cy="1676400"/>
          </a:xfrm>
          <a:prstGeom prst="line">
            <a:avLst/>
          </a:prstGeom>
          <a:noFill/>
          <a:ln w="9525">
            <a:solidFill>
              <a:schemeClr val="folHlink"/>
            </a:solidFill>
            <a:round/>
            <a:headEnd/>
            <a:tailEnd/>
          </a:ln>
        </p:spPr>
        <p:txBody>
          <a:bodyPr wrap="none" anchor="ctr"/>
          <a:lstStyle/>
          <a:p>
            <a:endParaRPr lang="en-US"/>
          </a:p>
        </p:txBody>
      </p:sp>
      <p:sp>
        <p:nvSpPr>
          <p:cNvPr id="46091" name="Text Box 10"/>
          <p:cNvSpPr txBox="1">
            <a:spLocks noChangeArrowheads="1"/>
          </p:cNvSpPr>
          <p:nvPr/>
        </p:nvSpPr>
        <p:spPr bwMode="auto">
          <a:xfrm>
            <a:off x="533400" y="1752600"/>
            <a:ext cx="1582737" cy="749300"/>
          </a:xfrm>
          <a:prstGeom prst="rect">
            <a:avLst/>
          </a:prstGeom>
          <a:noFill/>
          <a:ln w="9525">
            <a:noFill/>
            <a:miter lim="800000"/>
            <a:headEnd/>
            <a:tailEnd/>
          </a:ln>
        </p:spPr>
        <p:txBody>
          <a:bodyPr>
            <a:spAutoFit/>
          </a:bodyPr>
          <a:lstStyle/>
          <a:p>
            <a:pPr>
              <a:lnSpc>
                <a:spcPct val="90000"/>
              </a:lnSpc>
              <a:spcBef>
                <a:spcPct val="50000"/>
              </a:spcBef>
            </a:pPr>
            <a:r>
              <a:rPr lang="en-US" b="1" dirty="0"/>
              <a:t>Laissez-Faire</a:t>
            </a:r>
          </a:p>
        </p:txBody>
      </p:sp>
      <p:sp>
        <p:nvSpPr>
          <p:cNvPr id="46092" name="Text Box 11"/>
          <p:cNvSpPr txBox="1">
            <a:spLocks noChangeArrowheads="1"/>
          </p:cNvSpPr>
          <p:nvPr/>
        </p:nvSpPr>
        <p:spPr bwMode="auto">
          <a:xfrm>
            <a:off x="228600" y="4419600"/>
            <a:ext cx="1768475" cy="457200"/>
          </a:xfrm>
          <a:prstGeom prst="rect">
            <a:avLst/>
          </a:prstGeom>
          <a:noFill/>
          <a:ln w="9525">
            <a:noFill/>
            <a:miter lim="800000"/>
            <a:headEnd/>
            <a:tailEnd/>
          </a:ln>
        </p:spPr>
        <p:txBody>
          <a:bodyPr>
            <a:spAutoFit/>
          </a:bodyPr>
          <a:lstStyle/>
          <a:p>
            <a:pPr algn="ctr">
              <a:spcBef>
                <a:spcPct val="50000"/>
              </a:spcBef>
            </a:pPr>
            <a:r>
              <a:rPr lang="en-US" b="1" i="1" dirty="0"/>
              <a:t>Anarchy</a:t>
            </a:r>
          </a:p>
        </p:txBody>
      </p:sp>
      <p:sp>
        <p:nvSpPr>
          <p:cNvPr id="46093" name="Text Box 12"/>
          <p:cNvSpPr txBox="1">
            <a:spLocks noChangeArrowheads="1"/>
          </p:cNvSpPr>
          <p:nvPr/>
        </p:nvSpPr>
        <p:spPr bwMode="auto">
          <a:xfrm>
            <a:off x="3581400" y="1752600"/>
            <a:ext cx="2233612" cy="457200"/>
          </a:xfrm>
          <a:prstGeom prst="rect">
            <a:avLst/>
          </a:prstGeom>
          <a:noFill/>
          <a:ln w="9525">
            <a:noFill/>
            <a:miter lim="800000"/>
            <a:headEnd/>
            <a:tailEnd/>
          </a:ln>
        </p:spPr>
        <p:txBody>
          <a:bodyPr>
            <a:spAutoFit/>
          </a:bodyPr>
          <a:lstStyle/>
          <a:p>
            <a:pPr algn="ctr">
              <a:spcBef>
                <a:spcPct val="50000"/>
              </a:spcBef>
            </a:pPr>
            <a:r>
              <a:rPr lang="en-US" b="1" dirty="0"/>
              <a:t>Democratic</a:t>
            </a:r>
          </a:p>
        </p:txBody>
      </p:sp>
      <p:sp>
        <p:nvSpPr>
          <p:cNvPr id="252941" name="Text Box 13"/>
          <p:cNvSpPr txBox="1">
            <a:spLocks noChangeArrowheads="1"/>
          </p:cNvSpPr>
          <p:nvPr/>
        </p:nvSpPr>
        <p:spPr bwMode="auto">
          <a:xfrm>
            <a:off x="2971800" y="2286000"/>
            <a:ext cx="3794125" cy="457200"/>
          </a:xfrm>
          <a:prstGeom prst="rect">
            <a:avLst/>
          </a:prstGeom>
          <a:noFill/>
          <a:ln w="9525">
            <a:noFill/>
            <a:miter lim="800000"/>
            <a:headEnd/>
            <a:tailEnd/>
          </a:ln>
        </p:spPr>
        <p:txBody>
          <a:bodyPr>
            <a:spAutoFit/>
          </a:bodyPr>
          <a:lstStyle/>
          <a:p>
            <a:pPr algn="ctr">
              <a:spcBef>
                <a:spcPct val="50000"/>
              </a:spcBef>
            </a:pPr>
            <a:r>
              <a:rPr lang="en-US" b="1" dirty="0">
                <a:solidFill>
                  <a:schemeClr val="tx2"/>
                </a:solidFill>
              </a:rPr>
              <a:t>— Empowerment —</a:t>
            </a:r>
          </a:p>
        </p:txBody>
      </p:sp>
      <p:sp>
        <p:nvSpPr>
          <p:cNvPr id="46095" name="Text Box 14"/>
          <p:cNvSpPr txBox="1">
            <a:spLocks noChangeArrowheads="1"/>
          </p:cNvSpPr>
          <p:nvPr/>
        </p:nvSpPr>
        <p:spPr bwMode="auto">
          <a:xfrm>
            <a:off x="6781800" y="1828800"/>
            <a:ext cx="1955800" cy="457200"/>
          </a:xfrm>
          <a:prstGeom prst="rect">
            <a:avLst/>
          </a:prstGeom>
          <a:noFill/>
          <a:ln w="9525">
            <a:noFill/>
            <a:miter lim="800000"/>
            <a:headEnd/>
            <a:tailEnd/>
          </a:ln>
        </p:spPr>
        <p:txBody>
          <a:bodyPr>
            <a:spAutoFit/>
          </a:bodyPr>
          <a:lstStyle/>
          <a:p>
            <a:pPr algn="ctr">
              <a:spcBef>
                <a:spcPct val="50000"/>
              </a:spcBef>
            </a:pPr>
            <a:r>
              <a:rPr lang="en-US" b="1" dirty="0"/>
              <a:t>Autocratic</a:t>
            </a:r>
          </a:p>
        </p:txBody>
      </p:sp>
      <p:sp>
        <p:nvSpPr>
          <p:cNvPr id="46096" name="Text Box 15"/>
          <p:cNvSpPr txBox="1">
            <a:spLocks noChangeArrowheads="1"/>
          </p:cNvSpPr>
          <p:nvPr/>
        </p:nvSpPr>
        <p:spPr bwMode="auto">
          <a:xfrm>
            <a:off x="6351587" y="4267200"/>
            <a:ext cx="2792413" cy="457200"/>
          </a:xfrm>
          <a:prstGeom prst="rect">
            <a:avLst/>
          </a:prstGeom>
          <a:noFill/>
          <a:ln w="9525">
            <a:noFill/>
            <a:miter lim="800000"/>
            <a:headEnd/>
            <a:tailEnd/>
          </a:ln>
        </p:spPr>
        <p:txBody>
          <a:bodyPr>
            <a:spAutoFit/>
          </a:bodyPr>
          <a:lstStyle/>
          <a:p>
            <a:pPr algn="ctr">
              <a:spcBef>
                <a:spcPct val="50000"/>
              </a:spcBef>
            </a:pPr>
            <a:r>
              <a:rPr lang="en-US" b="1" i="1" dirty="0"/>
              <a:t>Totalitarian</a:t>
            </a:r>
          </a:p>
        </p:txBody>
      </p:sp>
      <p:sp>
        <p:nvSpPr>
          <p:cNvPr id="252944" name="Text Box 16"/>
          <p:cNvSpPr txBox="1">
            <a:spLocks noChangeArrowheads="1"/>
          </p:cNvSpPr>
          <p:nvPr/>
        </p:nvSpPr>
        <p:spPr bwMode="auto">
          <a:xfrm>
            <a:off x="1466850" y="5334000"/>
            <a:ext cx="6400800" cy="822325"/>
          </a:xfrm>
          <a:prstGeom prst="rect">
            <a:avLst/>
          </a:prstGeom>
          <a:noFill/>
          <a:ln w="9525">
            <a:noFill/>
            <a:miter lim="800000"/>
            <a:headEnd/>
            <a:tailEnd/>
          </a:ln>
        </p:spPr>
        <p:txBody>
          <a:bodyPr>
            <a:spAutoFit/>
          </a:bodyPr>
          <a:lstStyle/>
          <a:p>
            <a:pPr algn="ctr">
              <a:spcBef>
                <a:spcPct val="50000"/>
              </a:spcBef>
            </a:pPr>
            <a:r>
              <a:rPr lang="en-US">
                <a:solidFill>
                  <a:schemeClr val="folHlink"/>
                </a:solidFill>
              </a:rPr>
              <a:t>Democratic to Autocratic is where effective leadership occurs.</a:t>
            </a:r>
            <a:r>
              <a:rPr lang="en-US">
                <a:solidFill>
                  <a:srgbClr val="6600FF"/>
                </a:solidFill>
                <a:latin typeface="Albertus Medium" pitchFamily="34" charset="0"/>
              </a:rPr>
              <a:t> </a:t>
            </a:r>
          </a:p>
        </p:txBody>
      </p:sp>
      <p:sp>
        <p:nvSpPr>
          <p:cNvPr id="46098" name="Text Box 17"/>
          <p:cNvSpPr txBox="1">
            <a:spLocks noChangeArrowheads="1"/>
          </p:cNvSpPr>
          <p:nvPr/>
        </p:nvSpPr>
        <p:spPr bwMode="auto">
          <a:xfrm>
            <a:off x="304800" y="6248400"/>
            <a:ext cx="4191000" cy="369332"/>
          </a:xfrm>
          <a:prstGeom prst="rect">
            <a:avLst/>
          </a:prstGeom>
          <a:noFill/>
          <a:ln w="9525">
            <a:noFill/>
            <a:miter lim="800000"/>
            <a:headEnd/>
            <a:tailEnd/>
          </a:ln>
        </p:spPr>
        <p:txBody>
          <a:bodyPr>
            <a:spAutoFit/>
          </a:bodyPr>
          <a:lstStyle/>
          <a:p>
            <a:pPr>
              <a:spcBef>
                <a:spcPct val="50000"/>
              </a:spcBef>
            </a:pPr>
            <a:r>
              <a:rPr lang="en-US" sz="900">
                <a:solidFill>
                  <a:schemeClr val="bg1"/>
                </a:solidFill>
                <a:latin typeface="Albertus Medium" pitchFamily="34" charset="0"/>
              </a:rPr>
              <a:t>Adapted from </a:t>
            </a:r>
            <a:r>
              <a:rPr lang="en-US" sz="900" i="1">
                <a:solidFill>
                  <a:schemeClr val="bg1"/>
                </a:solidFill>
                <a:latin typeface="Albertus Medium" pitchFamily="34" charset="0"/>
              </a:rPr>
              <a:t>Leadership Enhancing the Lessons of Experience</a:t>
            </a:r>
            <a:r>
              <a:rPr lang="en-US" sz="900">
                <a:solidFill>
                  <a:schemeClr val="bg1"/>
                </a:solidFill>
                <a:latin typeface="Albertus Medium" pitchFamily="34" charset="0"/>
              </a:rPr>
              <a:t>. R. Hughes, R. Ginnett, G. Curphy. Irwon Book Team, Chicago. 2nd ed. 1996. </a:t>
            </a:r>
          </a:p>
        </p:txBody>
      </p:sp>
      <p:pic>
        <p:nvPicPr>
          <p:cNvPr id="18" name="Picture 17"/>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rot="2214400">
            <a:off x="7983548" y="5356253"/>
            <a:ext cx="1066800" cy="131298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5294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5294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2941" grpId="0"/>
      <p:bldP spid="252944"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7" name="Slide Number Placeholder 3"/>
          <p:cNvSpPr>
            <a:spLocks noGrp="1"/>
          </p:cNvSpPr>
          <p:nvPr>
            <p:ph type="sldNum" sz="quarter" idx="11"/>
          </p:nvPr>
        </p:nvSpPr>
        <p:spPr>
          <a:noFill/>
        </p:spPr>
        <p:txBody>
          <a:bodyPr/>
          <a:lstStyle/>
          <a:p>
            <a:fld id="{3071CBF2-5EBB-4C27-9263-0D3F55C6E954}" type="slidenum">
              <a:rPr lang="en-US"/>
              <a:pPr/>
              <a:t>28</a:t>
            </a:fld>
            <a:endParaRPr lang="en-US"/>
          </a:p>
        </p:txBody>
      </p:sp>
      <p:sp>
        <p:nvSpPr>
          <p:cNvPr id="47108" name="Rectangle 2"/>
          <p:cNvSpPr>
            <a:spLocks noGrp="1" noChangeArrowheads="1"/>
          </p:cNvSpPr>
          <p:nvPr>
            <p:ph type="title"/>
          </p:nvPr>
        </p:nvSpPr>
        <p:spPr>
          <a:xfrm>
            <a:off x="762000" y="228600"/>
            <a:ext cx="7696200" cy="944562"/>
          </a:xfrm>
        </p:spPr>
        <p:txBody>
          <a:bodyPr>
            <a:normAutofit/>
          </a:bodyPr>
          <a:lstStyle/>
          <a:p>
            <a:pPr algn="ctr" eaLnBrk="1" hangingPunct="1"/>
            <a:r>
              <a:rPr lang="en-US" sz="4000" dirty="0" smtClean="0">
                <a:effectLst>
                  <a:outerShdw blurRad="38100" dist="38100" dir="2700000" algn="tl">
                    <a:srgbClr val="000000">
                      <a:alpha val="43137"/>
                    </a:srgbClr>
                  </a:outerShdw>
                </a:effectLst>
              </a:rPr>
              <a:t>Team Leadership is Situational</a:t>
            </a:r>
          </a:p>
        </p:txBody>
      </p:sp>
      <p:sp>
        <p:nvSpPr>
          <p:cNvPr id="47109" name="Text Box 16"/>
          <p:cNvSpPr txBox="1">
            <a:spLocks noChangeArrowheads="1"/>
          </p:cNvSpPr>
          <p:nvPr/>
        </p:nvSpPr>
        <p:spPr bwMode="auto">
          <a:xfrm>
            <a:off x="762000" y="3962400"/>
            <a:ext cx="8001000" cy="946150"/>
          </a:xfrm>
          <a:prstGeom prst="rect">
            <a:avLst/>
          </a:prstGeom>
          <a:noFill/>
          <a:ln w="9525">
            <a:noFill/>
            <a:miter lim="800000"/>
            <a:headEnd/>
            <a:tailEnd/>
          </a:ln>
        </p:spPr>
        <p:txBody>
          <a:bodyPr wrap="square">
            <a:spAutoFit/>
          </a:bodyPr>
          <a:lstStyle/>
          <a:p>
            <a:pPr>
              <a:spcBef>
                <a:spcPct val="50000"/>
              </a:spcBef>
              <a:buFont typeface="Wingdings" pitchFamily="32" charset="2"/>
              <a:buChar char="§"/>
            </a:pPr>
            <a:r>
              <a:rPr lang="en-US" sz="2800" b="1" dirty="0"/>
              <a:t> Autocratic team leadership is the best style in a CRISIS.</a:t>
            </a:r>
            <a:endParaRPr lang="en-US" b="1" dirty="0"/>
          </a:p>
        </p:txBody>
      </p:sp>
      <p:sp>
        <p:nvSpPr>
          <p:cNvPr id="47110" name="Text Box 17"/>
          <p:cNvSpPr txBox="1">
            <a:spLocks noChangeArrowheads="1"/>
          </p:cNvSpPr>
          <p:nvPr/>
        </p:nvSpPr>
        <p:spPr bwMode="auto">
          <a:xfrm>
            <a:off x="152400" y="6492875"/>
            <a:ext cx="4191000" cy="369332"/>
          </a:xfrm>
          <a:prstGeom prst="rect">
            <a:avLst/>
          </a:prstGeom>
          <a:noFill/>
          <a:ln w="9525">
            <a:noFill/>
            <a:miter lim="800000"/>
            <a:headEnd/>
            <a:tailEnd/>
          </a:ln>
        </p:spPr>
        <p:txBody>
          <a:bodyPr>
            <a:spAutoFit/>
          </a:bodyPr>
          <a:lstStyle/>
          <a:p>
            <a:pPr>
              <a:spcBef>
                <a:spcPct val="50000"/>
              </a:spcBef>
            </a:pPr>
            <a:r>
              <a:rPr lang="en-US" sz="900">
                <a:solidFill>
                  <a:schemeClr val="bg1"/>
                </a:solidFill>
                <a:latin typeface="Albertus Medium" pitchFamily="34" charset="0"/>
              </a:rPr>
              <a:t>Adapted from </a:t>
            </a:r>
            <a:r>
              <a:rPr lang="en-US" sz="900" i="1">
                <a:solidFill>
                  <a:schemeClr val="bg1"/>
                </a:solidFill>
                <a:latin typeface="Albertus Medium" pitchFamily="34" charset="0"/>
              </a:rPr>
              <a:t>Leadership Enhancing the Lessons of Experience</a:t>
            </a:r>
            <a:r>
              <a:rPr lang="en-US" sz="900">
                <a:solidFill>
                  <a:schemeClr val="bg1"/>
                </a:solidFill>
                <a:latin typeface="Albertus Medium" pitchFamily="34" charset="0"/>
              </a:rPr>
              <a:t>. R. Hughes, R. Ginnett, G. Curphy. Irwon Book Team, Chicago. 2nd ed. 1996. </a:t>
            </a:r>
          </a:p>
        </p:txBody>
      </p:sp>
      <p:sp>
        <p:nvSpPr>
          <p:cNvPr id="47111" name="Line 19"/>
          <p:cNvSpPr>
            <a:spLocks noChangeShapeType="1"/>
          </p:cNvSpPr>
          <p:nvPr/>
        </p:nvSpPr>
        <p:spPr bwMode="auto">
          <a:xfrm>
            <a:off x="1003300" y="2895600"/>
            <a:ext cx="7696200" cy="0"/>
          </a:xfrm>
          <a:prstGeom prst="line">
            <a:avLst/>
          </a:prstGeom>
          <a:noFill/>
          <a:ln w="22225">
            <a:solidFill>
              <a:schemeClr val="folHlink"/>
            </a:solidFill>
            <a:round/>
            <a:headEnd/>
            <a:tailEnd/>
          </a:ln>
        </p:spPr>
        <p:txBody>
          <a:bodyPr wrap="none" anchor="ctr"/>
          <a:lstStyle/>
          <a:p>
            <a:endParaRPr lang="en-US"/>
          </a:p>
        </p:txBody>
      </p:sp>
      <p:sp>
        <p:nvSpPr>
          <p:cNvPr id="47112" name="Line 24"/>
          <p:cNvSpPr>
            <a:spLocks noChangeShapeType="1"/>
          </p:cNvSpPr>
          <p:nvPr/>
        </p:nvSpPr>
        <p:spPr bwMode="auto">
          <a:xfrm>
            <a:off x="8699500" y="2095500"/>
            <a:ext cx="0" cy="1676400"/>
          </a:xfrm>
          <a:prstGeom prst="line">
            <a:avLst/>
          </a:prstGeom>
          <a:noFill/>
          <a:ln w="76200">
            <a:solidFill>
              <a:schemeClr val="folHlink"/>
            </a:solidFill>
            <a:round/>
            <a:headEnd/>
            <a:tailEnd/>
          </a:ln>
        </p:spPr>
        <p:txBody>
          <a:bodyPr wrap="none" anchor="ctr"/>
          <a:lstStyle/>
          <a:p>
            <a:endParaRPr lang="en-US"/>
          </a:p>
        </p:txBody>
      </p:sp>
      <p:sp>
        <p:nvSpPr>
          <p:cNvPr id="47113" name="Line 26"/>
          <p:cNvSpPr>
            <a:spLocks noChangeShapeType="1"/>
          </p:cNvSpPr>
          <p:nvPr/>
        </p:nvSpPr>
        <p:spPr bwMode="auto">
          <a:xfrm>
            <a:off x="990600" y="2895600"/>
            <a:ext cx="7696200" cy="0"/>
          </a:xfrm>
          <a:prstGeom prst="line">
            <a:avLst/>
          </a:prstGeom>
          <a:noFill/>
          <a:ln w="57150">
            <a:solidFill>
              <a:schemeClr val="folHlink"/>
            </a:solidFill>
            <a:round/>
            <a:headEnd/>
            <a:tailEnd/>
          </a:ln>
        </p:spPr>
        <p:txBody>
          <a:bodyPr wrap="none" anchor="ctr"/>
          <a:lstStyle/>
          <a:p>
            <a:endParaRPr lang="en-US"/>
          </a:p>
        </p:txBody>
      </p:sp>
      <p:sp>
        <p:nvSpPr>
          <p:cNvPr id="47114" name="Line 27"/>
          <p:cNvSpPr>
            <a:spLocks noChangeShapeType="1"/>
          </p:cNvSpPr>
          <p:nvPr/>
        </p:nvSpPr>
        <p:spPr bwMode="auto">
          <a:xfrm flipH="1">
            <a:off x="977900" y="2057400"/>
            <a:ext cx="0" cy="1714500"/>
          </a:xfrm>
          <a:prstGeom prst="line">
            <a:avLst/>
          </a:prstGeom>
          <a:noFill/>
          <a:ln w="9525">
            <a:solidFill>
              <a:schemeClr val="folHlink"/>
            </a:solidFill>
            <a:round/>
            <a:headEnd/>
            <a:tailEnd/>
          </a:ln>
        </p:spPr>
        <p:txBody>
          <a:bodyPr wrap="none" anchor="ctr"/>
          <a:lstStyle/>
          <a:p>
            <a:endParaRPr lang="en-US"/>
          </a:p>
        </p:txBody>
      </p:sp>
      <p:sp>
        <p:nvSpPr>
          <p:cNvPr id="47115" name="Line 28"/>
          <p:cNvSpPr>
            <a:spLocks noChangeShapeType="1"/>
          </p:cNvSpPr>
          <p:nvPr/>
        </p:nvSpPr>
        <p:spPr bwMode="auto">
          <a:xfrm>
            <a:off x="2800350" y="2095500"/>
            <a:ext cx="0" cy="1676400"/>
          </a:xfrm>
          <a:prstGeom prst="line">
            <a:avLst/>
          </a:prstGeom>
          <a:noFill/>
          <a:ln w="9525">
            <a:solidFill>
              <a:schemeClr val="folHlink"/>
            </a:solidFill>
            <a:round/>
            <a:headEnd/>
            <a:tailEnd/>
          </a:ln>
        </p:spPr>
        <p:txBody>
          <a:bodyPr wrap="none" anchor="ctr"/>
          <a:lstStyle/>
          <a:p>
            <a:endParaRPr lang="en-US"/>
          </a:p>
        </p:txBody>
      </p:sp>
      <p:sp>
        <p:nvSpPr>
          <p:cNvPr id="47116" name="Line 29"/>
          <p:cNvSpPr>
            <a:spLocks noChangeShapeType="1"/>
          </p:cNvSpPr>
          <p:nvPr/>
        </p:nvSpPr>
        <p:spPr bwMode="auto">
          <a:xfrm>
            <a:off x="4781550" y="2095500"/>
            <a:ext cx="0" cy="1676400"/>
          </a:xfrm>
          <a:prstGeom prst="line">
            <a:avLst/>
          </a:prstGeom>
          <a:noFill/>
          <a:ln w="9525">
            <a:solidFill>
              <a:schemeClr val="folHlink"/>
            </a:solidFill>
            <a:round/>
            <a:headEnd/>
            <a:tailEnd/>
          </a:ln>
        </p:spPr>
        <p:txBody>
          <a:bodyPr wrap="none" anchor="ctr"/>
          <a:lstStyle/>
          <a:p>
            <a:endParaRPr lang="en-US"/>
          </a:p>
        </p:txBody>
      </p:sp>
      <p:sp>
        <p:nvSpPr>
          <p:cNvPr id="47117" name="Line 30"/>
          <p:cNvSpPr>
            <a:spLocks noChangeShapeType="1"/>
          </p:cNvSpPr>
          <p:nvPr/>
        </p:nvSpPr>
        <p:spPr bwMode="auto">
          <a:xfrm>
            <a:off x="6686550" y="2095500"/>
            <a:ext cx="0" cy="1676400"/>
          </a:xfrm>
          <a:prstGeom prst="line">
            <a:avLst/>
          </a:prstGeom>
          <a:noFill/>
          <a:ln w="9525">
            <a:solidFill>
              <a:schemeClr val="folHlink"/>
            </a:solidFill>
            <a:round/>
            <a:headEnd/>
            <a:tailEnd/>
          </a:ln>
        </p:spPr>
        <p:txBody>
          <a:bodyPr wrap="none" anchor="ctr"/>
          <a:lstStyle/>
          <a:p>
            <a:endParaRPr lang="en-US"/>
          </a:p>
        </p:txBody>
      </p:sp>
      <p:sp>
        <p:nvSpPr>
          <p:cNvPr id="47118" name="Line 31"/>
          <p:cNvSpPr>
            <a:spLocks noChangeShapeType="1"/>
          </p:cNvSpPr>
          <p:nvPr/>
        </p:nvSpPr>
        <p:spPr bwMode="auto">
          <a:xfrm>
            <a:off x="8686800" y="2095500"/>
            <a:ext cx="0" cy="1676400"/>
          </a:xfrm>
          <a:prstGeom prst="line">
            <a:avLst/>
          </a:prstGeom>
          <a:noFill/>
          <a:ln w="9525">
            <a:solidFill>
              <a:schemeClr val="folHlink"/>
            </a:solidFill>
            <a:round/>
            <a:headEnd/>
            <a:tailEnd/>
          </a:ln>
        </p:spPr>
        <p:txBody>
          <a:bodyPr wrap="none" anchor="ctr"/>
          <a:lstStyle/>
          <a:p>
            <a:endParaRPr lang="en-US"/>
          </a:p>
        </p:txBody>
      </p:sp>
      <p:sp>
        <p:nvSpPr>
          <p:cNvPr id="47119" name="Text Box 32"/>
          <p:cNvSpPr txBox="1">
            <a:spLocks noChangeArrowheads="1"/>
          </p:cNvSpPr>
          <p:nvPr/>
        </p:nvSpPr>
        <p:spPr bwMode="auto">
          <a:xfrm>
            <a:off x="6858000" y="1981200"/>
            <a:ext cx="1955800" cy="457200"/>
          </a:xfrm>
          <a:prstGeom prst="rect">
            <a:avLst/>
          </a:prstGeom>
          <a:noFill/>
          <a:ln w="9525">
            <a:noFill/>
            <a:miter lim="800000"/>
            <a:headEnd/>
            <a:tailEnd/>
          </a:ln>
        </p:spPr>
        <p:txBody>
          <a:bodyPr>
            <a:spAutoFit/>
          </a:bodyPr>
          <a:lstStyle/>
          <a:p>
            <a:pPr algn="ctr">
              <a:spcBef>
                <a:spcPct val="50000"/>
              </a:spcBef>
            </a:pPr>
            <a:r>
              <a:rPr lang="en-US" b="1">
                <a:solidFill>
                  <a:schemeClr val="folHlink"/>
                </a:solidFill>
              </a:rPr>
              <a:t>Autocratic</a:t>
            </a:r>
          </a:p>
        </p:txBody>
      </p:sp>
      <p:sp>
        <p:nvSpPr>
          <p:cNvPr id="255009" name="Text Box 33"/>
          <p:cNvSpPr txBox="1">
            <a:spLocks noChangeArrowheads="1"/>
          </p:cNvSpPr>
          <p:nvPr/>
        </p:nvSpPr>
        <p:spPr bwMode="auto">
          <a:xfrm>
            <a:off x="533400" y="5334000"/>
            <a:ext cx="8077200" cy="1369606"/>
          </a:xfrm>
          <a:prstGeom prst="rect">
            <a:avLst/>
          </a:prstGeom>
          <a:noFill/>
          <a:ln w="9525">
            <a:noFill/>
            <a:miter lim="800000"/>
            <a:headEnd/>
            <a:tailEnd/>
          </a:ln>
        </p:spPr>
        <p:txBody>
          <a:bodyPr wrap="square">
            <a:spAutoFit/>
          </a:bodyPr>
          <a:lstStyle/>
          <a:p>
            <a:pPr>
              <a:spcBef>
                <a:spcPct val="50000"/>
              </a:spcBef>
              <a:buFont typeface="Wingdings" pitchFamily="32" charset="2"/>
              <a:buChar char="§"/>
            </a:pPr>
            <a:r>
              <a:rPr lang="en-US" sz="2800" b="1" dirty="0"/>
              <a:t> </a:t>
            </a:r>
            <a:r>
              <a:rPr lang="en-US" sz="2800" b="1" dirty="0">
                <a:solidFill>
                  <a:srgbClr val="FF0000"/>
                </a:solidFill>
              </a:rPr>
              <a:t>A crisis </a:t>
            </a:r>
            <a:r>
              <a:rPr lang="en-US" sz="2800" dirty="0"/>
              <a:t>is the </a:t>
            </a:r>
            <a:r>
              <a:rPr lang="en-US" sz="2800" b="1" i="1" dirty="0">
                <a:solidFill>
                  <a:srgbClr val="FF0000"/>
                </a:solidFill>
              </a:rPr>
              <a:t>only</a:t>
            </a:r>
            <a:r>
              <a:rPr lang="en-US" sz="2800" dirty="0"/>
              <a:t> time autocratic team leadership is more effective than democratic.</a:t>
            </a:r>
            <a:r>
              <a:rPr lang="en-US" dirty="0"/>
              <a:t> </a:t>
            </a:r>
          </a:p>
          <a:p>
            <a:pPr>
              <a:spcBef>
                <a:spcPct val="50000"/>
              </a:spcBef>
            </a:pPr>
            <a:endParaRPr lang="en-US" dirty="0"/>
          </a:p>
        </p:txBody>
      </p:sp>
      <p:pic>
        <p:nvPicPr>
          <p:cNvPr id="16" name="Picture 15"/>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rot="2214400">
            <a:off x="7789853" y="5598961"/>
            <a:ext cx="1066800" cy="131298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5500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5009"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1" name="Slide Number Placeholder 3"/>
          <p:cNvSpPr>
            <a:spLocks noGrp="1"/>
          </p:cNvSpPr>
          <p:nvPr>
            <p:ph type="sldNum" sz="quarter" idx="11"/>
          </p:nvPr>
        </p:nvSpPr>
        <p:spPr>
          <a:noFill/>
        </p:spPr>
        <p:txBody>
          <a:bodyPr/>
          <a:lstStyle/>
          <a:p>
            <a:fld id="{757B9E8F-0DF7-489D-83D6-945FA1AC0869}" type="slidenum">
              <a:rPr lang="en-US"/>
              <a:pPr/>
              <a:t>29</a:t>
            </a:fld>
            <a:endParaRPr lang="en-US"/>
          </a:p>
        </p:txBody>
      </p:sp>
      <p:sp>
        <p:nvSpPr>
          <p:cNvPr id="48133" name="Text Box 136"/>
          <p:cNvSpPr txBox="1">
            <a:spLocks noChangeArrowheads="1"/>
          </p:cNvSpPr>
          <p:nvPr/>
        </p:nvSpPr>
        <p:spPr bwMode="auto">
          <a:xfrm>
            <a:off x="152400" y="6324600"/>
            <a:ext cx="4191000" cy="369332"/>
          </a:xfrm>
          <a:prstGeom prst="rect">
            <a:avLst/>
          </a:prstGeom>
          <a:noFill/>
          <a:ln w="9525">
            <a:noFill/>
            <a:miter lim="800000"/>
            <a:headEnd/>
            <a:tailEnd/>
          </a:ln>
        </p:spPr>
        <p:txBody>
          <a:bodyPr>
            <a:spAutoFit/>
          </a:bodyPr>
          <a:lstStyle/>
          <a:p>
            <a:pPr>
              <a:spcBef>
                <a:spcPct val="50000"/>
              </a:spcBef>
            </a:pPr>
            <a:r>
              <a:rPr lang="en-US" sz="900" dirty="0">
                <a:solidFill>
                  <a:schemeClr val="bg1"/>
                </a:solidFill>
                <a:latin typeface="Albertus Medium" pitchFamily="34" charset="0"/>
              </a:rPr>
              <a:t>Adapted from </a:t>
            </a:r>
            <a:r>
              <a:rPr lang="en-US" sz="900" i="1" dirty="0">
                <a:solidFill>
                  <a:schemeClr val="bg1"/>
                </a:solidFill>
                <a:latin typeface="Albertus Medium" pitchFamily="34" charset="0"/>
              </a:rPr>
              <a:t>Leadership Enhancing the Lessons of Experience</a:t>
            </a:r>
            <a:r>
              <a:rPr lang="en-US" sz="900" dirty="0">
                <a:solidFill>
                  <a:schemeClr val="bg1"/>
                </a:solidFill>
                <a:latin typeface="Albertus Medium" pitchFamily="34" charset="0"/>
              </a:rPr>
              <a:t>. R. Hughes, R. </a:t>
            </a:r>
            <a:r>
              <a:rPr lang="en-US" sz="900" dirty="0" err="1">
                <a:solidFill>
                  <a:schemeClr val="bg1"/>
                </a:solidFill>
                <a:latin typeface="Albertus Medium" pitchFamily="34" charset="0"/>
              </a:rPr>
              <a:t>Ginnett</a:t>
            </a:r>
            <a:r>
              <a:rPr lang="en-US" sz="900" dirty="0">
                <a:solidFill>
                  <a:schemeClr val="bg1"/>
                </a:solidFill>
                <a:latin typeface="Albertus Medium" pitchFamily="34" charset="0"/>
              </a:rPr>
              <a:t>, G. </a:t>
            </a:r>
            <a:r>
              <a:rPr lang="en-US" sz="900" dirty="0" err="1">
                <a:solidFill>
                  <a:schemeClr val="bg1"/>
                </a:solidFill>
                <a:latin typeface="Albertus Medium" pitchFamily="34" charset="0"/>
              </a:rPr>
              <a:t>Curphy</a:t>
            </a:r>
            <a:r>
              <a:rPr lang="en-US" sz="900" dirty="0">
                <a:solidFill>
                  <a:schemeClr val="bg1"/>
                </a:solidFill>
                <a:latin typeface="Albertus Medium" pitchFamily="34" charset="0"/>
              </a:rPr>
              <a:t>. </a:t>
            </a:r>
            <a:r>
              <a:rPr lang="en-US" sz="900" dirty="0" err="1">
                <a:solidFill>
                  <a:schemeClr val="bg1"/>
                </a:solidFill>
                <a:latin typeface="Albertus Medium" pitchFamily="34" charset="0"/>
              </a:rPr>
              <a:t>Irwon</a:t>
            </a:r>
            <a:r>
              <a:rPr lang="en-US" sz="900" dirty="0">
                <a:solidFill>
                  <a:schemeClr val="bg1"/>
                </a:solidFill>
                <a:latin typeface="Albertus Medium" pitchFamily="34" charset="0"/>
              </a:rPr>
              <a:t> Book Team, Chicago. 2nd ed. 1996. </a:t>
            </a:r>
          </a:p>
        </p:txBody>
      </p:sp>
      <p:sp>
        <p:nvSpPr>
          <p:cNvPr id="48134" name="Rectangle 10"/>
          <p:cNvSpPr>
            <a:spLocks noChangeArrowheads="1"/>
          </p:cNvSpPr>
          <p:nvPr/>
        </p:nvSpPr>
        <p:spPr bwMode="auto">
          <a:xfrm>
            <a:off x="685800" y="228600"/>
            <a:ext cx="7924800" cy="1554163"/>
          </a:xfrm>
          <a:prstGeom prst="rect">
            <a:avLst/>
          </a:prstGeom>
          <a:noFill/>
          <a:ln w="9525">
            <a:noFill/>
            <a:miter lim="800000"/>
            <a:headEnd/>
            <a:tailEnd/>
          </a:ln>
        </p:spPr>
        <p:txBody>
          <a:bodyPr>
            <a:spAutoFit/>
          </a:bodyPr>
          <a:lstStyle/>
          <a:p>
            <a:pPr>
              <a:spcBef>
                <a:spcPct val="50000"/>
              </a:spcBef>
            </a:pPr>
            <a:r>
              <a:rPr lang="en-US" sz="3200" dirty="0"/>
              <a:t>During the first meeting, the Team Leader should demonstrate the whole range of styles -- from Democratic to Autocratic.</a:t>
            </a:r>
          </a:p>
        </p:txBody>
      </p:sp>
      <p:sp>
        <p:nvSpPr>
          <p:cNvPr id="48135" name="Line 137"/>
          <p:cNvSpPr>
            <a:spLocks noChangeShapeType="1"/>
          </p:cNvSpPr>
          <p:nvPr/>
        </p:nvSpPr>
        <p:spPr bwMode="auto">
          <a:xfrm>
            <a:off x="804863" y="3562350"/>
            <a:ext cx="7696200" cy="0"/>
          </a:xfrm>
          <a:prstGeom prst="line">
            <a:avLst/>
          </a:prstGeom>
          <a:noFill/>
          <a:ln w="57150">
            <a:solidFill>
              <a:schemeClr val="folHlink"/>
            </a:solidFill>
            <a:round/>
            <a:headEnd/>
            <a:tailEnd/>
          </a:ln>
        </p:spPr>
        <p:txBody>
          <a:bodyPr wrap="none" anchor="ctr"/>
          <a:lstStyle/>
          <a:p>
            <a:endParaRPr lang="en-US"/>
          </a:p>
        </p:txBody>
      </p:sp>
      <p:sp>
        <p:nvSpPr>
          <p:cNvPr id="48136" name="Line 138"/>
          <p:cNvSpPr>
            <a:spLocks noChangeShapeType="1"/>
          </p:cNvSpPr>
          <p:nvPr/>
        </p:nvSpPr>
        <p:spPr bwMode="auto">
          <a:xfrm flipH="1">
            <a:off x="792163" y="2724150"/>
            <a:ext cx="0" cy="1714500"/>
          </a:xfrm>
          <a:prstGeom prst="line">
            <a:avLst/>
          </a:prstGeom>
          <a:noFill/>
          <a:ln w="9525">
            <a:solidFill>
              <a:schemeClr val="folHlink"/>
            </a:solidFill>
            <a:round/>
            <a:headEnd/>
            <a:tailEnd/>
          </a:ln>
        </p:spPr>
        <p:txBody>
          <a:bodyPr wrap="none" anchor="ctr"/>
          <a:lstStyle/>
          <a:p>
            <a:endParaRPr lang="en-US"/>
          </a:p>
        </p:txBody>
      </p:sp>
      <p:sp>
        <p:nvSpPr>
          <p:cNvPr id="48137" name="Line 139"/>
          <p:cNvSpPr>
            <a:spLocks noChangeShapeType="1"/>
          </p:cNvSpPr>
          <p:nvPr/>
        </p:nvSpPr>
        <p:spPr bwMode="auto">
          <a:xfrm>
            <a:off x="2614613" y="2762250"/>
            <a:ext cx="0" cy="1676400"/>
          </a:xfrm>
          <a:prstGeom prst="line">
            <a:avLst/>
          </a:prstGeom>
          <a:noFill/>
          <a:ln w="9525">
            <a:solidFill>
              <a:schemeClr val="folHlink"/>
            </a:solidFill>
            <a:round/>
            <a:headEnd/>
            <a:tailEnd/>
          </a:ln>
        </p:spPr>
        <p:txBody>
          <a:bodyPr wrap="none" anchor="ctr"/>
          <a:lstStyle/>
          <a:p>
            <a:endParaRPr lang="en-US"/>
          </a:p>
        </p:txBody>
      </p:sp>
      <p:sp>
        <p:nvSpPr>
          <p:cNvPr id="48138" name="Line 140"/>
          <p:cNvSpPr>
            <a:spLocks noChangeShapeType="1"/>
          </p:cNvSpPr>
          <p:nvPr/>
        </p:nvSpPr>
        <p:spPr bwMode="auto">
          <a:xfrm>
            <a:off x="4595813" y="2762250"/>
            <a:ext cx="0" cy="1676400"/>
          </a:xfrm>
          <a:prstGeom prst="line">
            <a:avLst/>
          </a:prstGeom>
          <a:noFill/>
          <a:ln w="9525">
            <a:solidFill>
              <a:schemeClr val="folHlink"/>
            </a:solidFill>
            <a:round/>
            <a:headEnd/>
            <a:tailEnd/>
          </a:ln>
        </p:spPr>
        <p:txBody>
          <a:bodyPr wrap="none" anchor="ctr"/>
          <a:lstStyle/>
          <a:p>
            <a:endParaRPr lang="en-US"/>
          </a:p>
        </p:txBody>
      </p:sp>
      <p:sp>
        <p:nvSpPr>
          <p:cNvPr id="48139" name="Line 141"/>
          <p:cNvSpPr>
            <a:spLocks noChangeShapeType="1"/>
          </p:cNvSpPr>
          <p:nvPr/>
        </p:nvSpPr>
        <p:spPr bwMode="auto">
          <a:xfrm>
            <a:off x="6500813" y="2762250"/>
            <a:ext cx="0" cy="1676400"/>
          </a:xfrm>
          <a:prstGeom prst="line">
            <a:avLst/>
          </a:prstGeom>
          <a:noFill/>
          <a:ln w="9525">
            <a:solidFill>
              <a:schemeClr val="folHlink"/>
            </a:solidFill>
            <a:round/>
            <a:headEnd/>
            <a:tailEnd/>
          </a:ln>
        </p:spPr>
        <p:txBody>
          <a:bodyPr wrap="none" anchor="ctr"/>
          <a:lstStyle/>
          <a:p>
            <a:endParaRPr lang="en-US"/>
          </a:p>
        </p:txBody>
      </p:sp>
      <p:sp>
        <p:nvSpPr>
          <p:cNvPr id="48140" name="Line 142"/>
          <p:cNvSpPr>
            <a:spLocks noChangeShapeType="1"/>
          </p:cNvSpPr>
          <p:nvPr/>
        </p:nvSpPr>
        <p:spPr bwMode="auto">
          <a:xfrm>
            <a:off x="8501063" y="2762250"/>
            <a:ext cx="0" cy="1676400"/>
          </a:xfrm>
          <a:prstGeom prst="line">
            <a:avLst/>
          </a:prstGeom>
          <a:noFill/>
          <a:ln w="9525">
            <a:solidFill>
              <a:schemeClr val="folHlink"/>
            </a:solidFill>
            <a:round/>
            <a:headEnd/>
            <a:tailEnd/>
          </a:ln>
        </p:spPr>
        <p:txBody>
          <a:bodyPr wrap="none" anchor="ctr"/>
          <a:lstStyle/>
          <a:p>
            <a:endParaRPr lang="en-US"/>
          </a:p>
        </p:txBody>
      </p:sp>
      <p:sp>
        <p:nvSpPr>
          <p:cNvPr id="48141" name="Text Box 145"/>
          <p:cNvSpPr txBox="1">
            <a:spLocks noChangeArrowheads="1"/>
          </p:cNvSpPr>
          <p:nvPr/>
        </p:nvSpPr>
        <p:spPr bwMode="auto">
          <a:xfrm>
            <a:off x="3429000" y="2349500"/>
            <a:ext cx="2233613" cy="457200"/>
          </a:xfrm>
          <a:prstGeom prst="rect">
            <a:avLst/>
          </a:prstGeom>
          <a:noFill/>
          <a:ln w="9525">
            <a:noFill/>
            <a:miter lim="800000"/>
            <a:headEnd/>
            <a:tailEnd/>
          </a:ln>
        </p:spPr>
        <p:txBody>
          <a:bodyPr>
            <a:spAutoFit/>
          </a:bodyPr>
          <a:lstStyle/>
          <a:p>
            <a:pPr algn="ctr">
              <a:spcBef>
                <a:spcPct val="50000"/>
              </a:spcBef>
            </a:pPr>
            <a:r>
              <a:rPr lang="en-US" b="1"/>
              <a:t>Democratic</a:t>
            </a:r>
          </a:p>
        </p:txBody>
      </p:sp>
      <p:sp>
        <p:nvSpPr>
          <p:cNvPr id="48142" name="Text Box 147"/>
          <p:cNvSpPr txBox="1">
            <a:spLocks noChangeArrowheads="1"/>
          </p:cNvSpPr>
          <p:nvPr/>
        </p:nvSpPr>
        <p:spPr bwMode="auto">
          <a:xfrm>
            <a:off x="6653213" y="2362200"/>
            <a:ext cx="1955800" cy="457200"/>
          </a:xfrm>
          <a:prstGeom prst="rect">
            <a:avLst/>
          </a:prstGeom>
          <a:noFill/>
          <a:ln w="9525">
            <a:noFill/>
            <a:miter lim="800000"/>
            <a:headEnd/>
            <a:tailEnd/>
          </a:ln>
        </p:spPr>
        <p:txBody>
          <a:bodyPr>
            <a:spAutoFit/>
          </a:bodyPr>
          <a:lstStyle/>
          <a:p>
            <a:pPr algn="ctr">
              <a:spcBef>
                <a:spcPct val="50000"/>
              </a:spcBef>
            </a:pPr>
            <a:r>
              <a:rPr lang="en-US" b="1"/>
              <a:t>Autocratic</a:t>
            </a:r>
          </a:p>
        </p:txBody>
      </p:sp>
      <p:sp>
        <p:nvSpPr>
          <p:cNvPr id="48143" name="Line 149"/>
          <p:cNvSpPr>
            <a:spLocks noChangeShapeType="1"/>
          </p:cNvSpPr>
          <p:nvPr/>
        </p:nvSpPr>
        <p:spPr bwMode="auto">
          <a:xfrm>
            <a:off x="2590800" y="3276600"/>
            <a:ext cx="5867400" cy="0"/>
          </a:xfrm>
          <a:prstGeom prst="line">
            <a:avLst/>
          </a:prstGeom>
          <a:noFill/>
          <a:ln w="47625">
            <a:solidFill>
              <a:schemeClr val="tx1"/>
            </a:solidFill>
            <a:round/>
            <a:headEnd/>
            <a:tailEnd type="triangle" w="med" len="med"/>
          </a:ln>
        </p:spPr>
        <p:txBody>
          <a:bodyPr wrap="none" anchor="ctr"/>
          <a:lstStyle/>
          <a:p>
            <a:endParaRPr lang="en-US"/>
          </a:p>
        </p:txBody>
      </p:sp>
      <p:pic>
        <p:nvPicPr>
          <p:cNvPr id="16" name="Picture 15"/>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rot="2214400">
            <a:off x="7983547" y="5522761"/>
            <a:ext cx="1066800" cy="1312985"/>
          </a:xfrm>
          <a:prstGeom prst="rect">
            <a:avLst/>
          </a:prstGeom>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944DE186-3112-4AB8-AF78-FDBC8ACE92CB}" type="slidenum">
              <a:rPr lang="en-US" smtClean="0"/>
              <a:pPr/>
              <a:t>3</a:t>
            </a:fld>
            <a:endParaRPr lang="en-US"/>
          </a:p>
        </p:txBody>
      </p:sp>
      <p:pic>
        <p:nvPicPr>
          <p:cNvPr id="5" name="Picture 4"/>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rot="2214400">
            <a:off x="8135948" y="5356252"/>
            <a:ext cx="1066800" cy="1312985"/>
          </a:xfrm>
          <a:prstGeom prst="rect">
            <a:avLst/>
          </a:prstGeom>
        </p:spPr>
      </p:pic>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9" name="Slide Number Placeholder 4"/>
          <p:cNvSpPr>
            <a:spLocks noGrp="1"/>
          </p:cNvSpPr>
          <p:nvPr>
            <p:ph type="sldNum" sz="quarter" idx="11"/>
          </p:nvPr>
        </p:nvSpPr>
        <p:spPr>
          <a:noFill/>
        </p:spPr>
        <p:txBody>
          <a:bodyPr/>
          <a:lstStyle/>
          <a:p>
            <a:fld id="{03346FBB-4035-48ED-AE63-FBF09F79BB72}" type="slidenum">
              <a:rPr lang="en-US"/>
              <a:pPr/>
              <a:t>30</a:t>
            </a:fld>
            <a:endParaRPr lang="en-US"/>
          </a:p>
        </p:txBody>
      </p:sp>
      <p:sp>
        <p:nvSpPr>
          <p:cNvPr id="45060" name="Rectangle 2"/>
          <p:cNvSpPr>
            <a:spLocks noGrp="1" noChangeArrowheads="1"/>
          </p:cNvSpPr>
          <p:nvPr>
            <p:ph type="title"/>
          </p:nvPr>
        </p:nvSpPr>
        <p:spPr/>
        <p:txBody>
          <a:bodyPr>
            <a:normAutofit/>
          </a:bodyPr>
          <a:lstStyle/>
          <a:p>
            <a:pPr eaLnBrk="1" hangingPunct="1"/>
            <a:r>
              <a:rPr lang="en-US" sz="5400" dirty="0" smtClean="0">
                <a:solidFill>
                  <a:schemeClr val="bg2">
                    <a:lumMod val="50000"/>
                  </a:schemeClr>
                </a:solidFill>
                <a:effectLst>
                  <a:outerShdw blurRad="38100" dist="38100" dir="2700000" algn="tl">
                    <a:srgbClr val="000000">
                      <a:alpha val="43137"/>
                    </a:srgbClr>
                  </a:outerShdw>
                </a:effectLst>
              </a:rPr>
              <a:t>Norms</a:t>
            </a:r>
          </a:p>
        </p:txBody>
      </p:sp>
      <p:sp>
        <p:nvSpPr>
          <p:cNvPr id="250883" name="Rectangle 3"/>
          <p:cNvSpPr>
            <a:spLocks noGrp="1" noChangeArrowheads="1"/>
          </p:cNvSpPr>
          <p:nvPr>
            <p:ph type="body" idx="1"/>
          </p:nvPr>
        </p:nvSpPr>
        <p:spPr>
          <a:xfrm>
            <a:off x="304800" y="1219200"/>
            <a:ext cx="5791200" cy="4906963"/>
          </a:xfrm>
        </p:spPr>
        <p:txBody>
          <a:bodyPr/>
          <a:lstStyle/>
          <a:p>
            <a:pPr eaLnBrk="1" hangingPunct="1">
              <a:buFont typeface="Wingdings" pitchFamily="32" charset="2"/>
              <a:buNone/>
            </a:pPr>
            <a:r>
              <a:rPr lang="en-US" b="1" i="1" dirty="0" smtClean="0">
                <a:solidFill>
                  <a:schemeClr val="tx1"/>
                </a:solidFill>
              </a:rPr>
              <a:t>Norms: Unwritten, but very powerful, rules of behavior</a:t>
            </a:r>
            <a:endParaRPr lang="en-US" dirty="0" smtClean="0">
              <a:solidFill>
                <a:schemeClr val="tx1"/>
              </a:solidFill>
            </a:endParaRPr>
          </a:p>
          <a:p>
            <a:pPr eaLnBrk="1" hangingPunct="1"/>
            <a:r>
              <a:rPr lang="en-US" dirty="0" smtClean="0">
                <a:solidFill>
                  <a:schemeClr val="tx1"/>
                </a:solidFill>
                <a:latin typeface="Helvetica" pitchFamily="32" charset="0"/>
              </a:rPr>
              <a:t>Team Leader should get two or three very important and powerful norms in place at the beginning.</a:t>
            </a:r>
          </a:p>
        </p:txBody>
      </p:sp>
      <p:pic>
        <p:nvPicPr>
          <p:cNvPr id="5" name="Picture 4"/>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rot="2214400">
            <a:off x="8212147" y="5356253"/>
            <a:ext cx="1066800" cy="131298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25088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5088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0883" grpId="0" build="p"/>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4" name="Rectangle 2"/>
          <p:cNvSpPr>
            <a:spLocks noGrp="1" noChangeArrowheads="1"/>
          </p:cNvSpPr>
          <p:nvPr>
            <p:ph type="title"/>
          </p:nvPr>
        </p:nvSpPr>
        <p:spPr>
          <a:xfrm>
            <a:off x="609600" y="0"/>
            <a:ext cx="7848600" cy="944562"/>
          </a:xfrm>
        </p:spPr>
        <p:txBody>
          <a:bodyPr>
            <a:normAutofit/>
          </a:bodyPr>
          <a:lstStyle/>
          <a:p>
            <a:pPr eaLnBrk="1" hangingPunct="1"/>
            <a:r>
              <a:rPr lang="en-US" sz="4800" b="1" dirty="0" smtClean="0">
                <a:effectLst>
                  <a:outerShdw blurRad="38100" dist="38100" dir="2700000" algn="tl">
                    <a:srgbClr val="000000">
                      <a:alpha val="43137"/>
                    </a:srgbClr>
                  </a:outerShdw>
                </a:effectLst>
              </a:rPr>
              <a:t>Outputs</a:t>
            </a:r>
          </a:p>
        </p:txBody>
      </p:sp>
      <p:sp>
        <p:nvSpPr>
          <p:cNvPr id="51203" name="Slide Number Placeholder 4"/>
          <p:cNvSpPr>
            <a:spLocks noGrp="1"/>
          </p:cNvSpPr>
          <p:nvPr>
            <p:ph type="sldNum" sz="quarter" idx="12"/>
          </p:nvPr>
        </p:nvSpPr>
        <p:spPr>
          <a:noFill/>
        </p:spPr>
        <p:txBody>
          <a:bodyPr/>
          <a:lstStyle/>
          <a:p>
            <a:fld id="{8D61A279-FE8C-4CD5-9685-E23B0207DC73}" type="slidenum">
              <a:rPr lang="en-US"/>
              <a:pPr/>
              <a:t>31</a:t>
            </a:fld>
            <a:endParaRPr lang="en-US"/>
          </a:p>
        </p:txBody>
      </p:sp>
      <p:sp>
        <p:nvSpPr>
          <p:cNvPr id="263171" name="Rectangle 3"/>
          <p:cNvSpPr>
            <a:spLocks noGrp="1" noChangeArrowheads="1"/>
          </p:cNvSpPr>
          <p:nvPr>
            <p:ph type="body" idx="4294967295"/>
          </p:nvPr>
        </p:nvSpPr>
        <p:spPr>
          <a:xfrm>
            <a:off x="0" y="1020763"/>
            <a:ext cx="9144000" cy="4906962"/>
          </a:xfrm>
        </p:spPr>
        <p:txBody>
          <a:bodyPr>
            <a:noAutofit/>
          </a:bodyPr>
          <a:lstStyle/>
          <a:p>
            <a:pPr eaLnBrk="1" hangingPunct="1">
              <a:lnSpc>
                <a:spcPct val="90000"/>
              </a:lnSpc>
            </a:pPr>
            <a:r>
              <a:rPr lang="en-US" sz="3600" b="1" u="sng" dirty="0" smtClean="0">
                <a:solidFill>
                  <a:schemeClr val="tx1"/>
                </a:solidFill>
              </a:rPr>
              <a:t>A team is effective if:</a:t>
            </a:r>
          </a:p>
          <a:p>
            <a:pPr eaLnBrk="1" hangingPunct="1">
              <a:lnSpc>
                <a:spcPct val="90000"/>
              </a:lnSpc>
              <a:buFont typeface="Arial" pitchFamily="34" charset="0"/>
              <a:buChar char="•"/>
            </a:pPr>
            <a:r>
              <a:rPr lang="en-US" sz="2800" dirty="0" smtClean="0">
                <a:solidFill>
                  <a:schemeClr val="tx1"/>
                </a:solidFill>
                <a:latin typeface="Helvetica" pitchFamily="32" charset="0"/>
              </a:rPr>
              <a:t>its productive output (goods, services, decisions) meets the standards of quantity, quality, and timeliness of the people who use it;</a:t>
            </a:r>
          </a:p>
          <a:p>
            <a:pPr eaLnBrk="1" hangingPunct="1">
              <a:lnSpc>
                <a:spcPct val="90000"/>
              </a:lnSpc>
              <a:buFont typeface="Arial" pitchFamily="34" charset="0"/>
              <a:buChar char="•"/>
            </a:pPr>
            <a:r>
              <a:rPr lang="en-US" sz="2800" dirty="0" smtClean="0">
                <a:solidFill>
                  <a:schemeClr val="tx1"/>
                </a:solidFill>
                <a:latin typeface="Helvetica" pitchFamily="32" charset="0"/>
              </a:rPr>
              <a:t>the group process that occurs while the team is performing its task enhances the ability of the members to work together as a team in the future; and</a:t>
            </a:r>
          </a:p>
          <a:p>
            <a:pPr eaLnBrk="1" hangingPunct="1">
              <a:lnSpc>
                <a:spcPct val="90000"/>
              </a:lnSpc>
              <a:buFont typeface="Arial" pitchFamily="34" charset="0"/>
              <a:buChar char="•"/>
            </a:pPr>
            <a:r>
              <a:rPr lang="en-US" sz="2800" dirty="0" smtClean="0">
                <a:solidFill>
                  <a:schemeClr val="tx1"/>
                </a:solidFill>
                <a:latin typeface="Helvetica" pitchFamily="32" charset="0"/>
              </a:rPr>
              <a:t>The team experience enhances the growth and personal well-being of the individuals who comprise the team. </a:t>
            </a:r>
          </a:p>
        </p:txBody>
      </p:sp>
      <p:sp>
        <p:nvSpPr>
          <p:cNvPr id="51206" name="Text Box 4"/>
          <p:cNvSpPr txBox="1">
            <a:spLocks noChangeArrowheads="1"/>
          </p:cNvSpPr>
          <p:nvPr/>
        </p:nvSpPr>
        <p:spPr bwMode="auto">
          <a:xfrm>
            <a:off x="228600" y="6248400"/>
            <a:ext cx="2133600" cy="369332"/>
          </a:xfrm>
          <a:prstGeom prst="rect">
            <a:avLst/>
          </a:prstGeom>
          <a:noFill/>
          <a:ln w="9525">
            <a:noFill/>
            <a:miter lim="800000"/>
            <a:headEnd/>
            <a:tailEnd/>
          </a:ln>
        </p:spPr>
        <p:txBody>
          <a:bodyPr>
            <a:spAutoFit/>
          </a:bodyPr>
          <a:lstStyle/>
          <a:p>
            <a:pPr>
              <a:spcBef>
                <a:spcPct val="50000"/>
              </a:spcBef>
            </a:pPr>
            <a:r>
              <a:rPr lang="en-US" sz="900" dirty="0">
                <a:solidFill>
                  <a:schemeClr val="bg1"/>
                </a:solidFill>
                <a:latin typeface="Albertus Medium" pitchFamily="34" charset="0"/>
              </a:rPr>
              <a:t>Adapted from: </a:t>
            </a:r>
            <a:r>
              <a:rPr lang="en-US" sz="900" i="1" dirty="0">
                <a:solidFill>
                  <a:schemeClr val="bg1"/>
                </a:solidFill>
                <a:latin typeface="Albertus Medium" pitchFamily="34" charset="0"/>
              </a:rPr>
              <a:t>Groups that Work (and Those that Don’t).</a:t>
            </a:r>
            <a:r>
              <a:rPr lang="en-US" sz="900" dirty="0">
                <a:solidFill>
                  <a:schemeClr val="bg1"/>
                </a:solidFill>
                <a:latin typeface="Albertus Medium" pitchFamily="34" charset="0"/>
              </a:rPr>
              <a:t>  </a:t>
            </a:r>
            <a:r>
              <a:rPr lang="en-US" sz="900" dirty="0" err="1">
                <a:solidFill>
                  <a:schemeClr val="bg1"/>
                </a:solidFill>
                <a:latin typeface="Albertus Medium" pitchFamily="34" charset="0"/>
              </a:rPr>
              <a:t>Hackman</a:t>
            </a:r>
            <a:r>
              <a:rPr lang="en-US" sz="900" dirty="0">
                <a:solidFill>
                  <a:schemeClr val="bg1"/>
                </a:solidFill>
                <a:latin typeface="Albertus Medium" pitchFamily="34" charset="0"/>
              </a:rPr>
              <a:t>, 1990.</a:t>
            </a:r>
          </a:p>
        </p:txBody>
      </p:sp>
      <p:pic>
        <p:nvPicPr>
          <p:cNvPr id="6" name="Picture 5"/>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rot="2214400">
            <a:off x="7789853" y="5065562"/>
            <a:ext cx="1066800" cy="131298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63171">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63171">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63171">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3171" grpId="0" build="p"/>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1" name="Slide Number Placeholder 4"/>
          <p:cNvSpPr>
            <a:spLocks noGrp="1"/>
          </p:cNvSpPr>
          <p:nvPr>
            <p:ph type="sldNum" sz="quarter" idx="11"/>
          </p:nvPr>
        </p:nvSpPr>
        <p:spPr>
          <a:xfrm>
            <a:off x="8229600" y="6324600"/>
            <a:ext cx="1143000" cy="365125"/>
          </a:xfrm>
          <a:noFill/>
        </p:spPr>
        <p:txBody>
          <a:bodyPr/>
          <a:lstStyle/>
          <a:p>
            <a:fld id="{1446369F-B17B-4D1E-A6C7-B3544D1ACEB8}" type="slidenum">
              <a:rPr lang="en-US"/>
              <a:pPr/>
              <a:t>32</a:t>
            </a:fld>
            <a:endParaRPr lang="en-US" dirty="0"/>
          </a:p>
        </p:txBody>
      </p:sp>
      <p:sp>
        <p:nvSpPr>
          <p:cNvPr id="37892" name="Rectangle 2"/>
          <p:cNvSpPr>
            <a:spLocks noGrp="1" noChangeArrowheads="1"/>
          </p:cNvSpPr>
          <p:nvPr>
            <p:ph type="title"/>
          </p:nvPr>
        </p:nvSpPr>
        <p:spPr/>
        <p:txBody>
          <a:bodyPr>
            <a:normAutofit/>
          </a:bodyPr>
          <a:lstStyle/>
          <a:p>
            <a:pPr eaLnBrk="1" hangingPunct="1"/>
            <a:r>
              <a:rPr lang="en-US" sz="4000" dirty="0" smtClean="0">
                <a:effectLst>
                  <a:outerShdw blurRad="38100" dist="38100" dir="2700000" algn="tl">
                    <a:srgbClr val="000000">
                      <a:alpha val="43137"/>
                    </a:srgbClr>
                  </a:outerShdw>
                </a:effectLst>
              </a:rPr>
              <a:t>Exercise:</a:t>
            </a:r>
          </a:p>
        </p:txBody>
      </p:sp>
      <p:sp>
        <p:nvSpPr>
          <p:cNvPr id="37893" name="Rectangle 3"/>
          <p:cNvSpPr>
            <a:spLocks noGrp="1" noChangeArrowheads="1"/>
          </p:cNvSpPr>
          <p:nvPr>
            <p:ph type="body" idx="1"/>
          </p:nvPr>
        </p:nvSpPr>
        <p:spPr>
          <a:xfrm>
            <a:off x="228600" y="1981200"/>
            <a:ext cx="6172200" cy="3946525"/>
          </a:xfrm>
        </p:spPr>
        <p:txBody>
          <a:bodyPr/>
          <a:lstStyle/>
          <a:p>
            <a:pPr eaLnBrk="1" hangingPunct="1"/>
            <a:r>
              <a:rPr lang="en-US" dirty="0" smtClean="0">
                <a:solidFill>
                  <a:schemeClr val="tx1"/>
                </a:solidFill>
              </a:rPr>
              <a:t>At your table groups, tell one another, in “round robin” fashion, a “story” about the BEST team of which you have ever been a part.</a:t>
            </a:r>
          </a:p>
          <a:p>
            <a:pPr eaLnBrk="1" hangingPunct="1">
              <a:buFont typeface="Wingdings" pitchFamily="32" charset="2"/>
              <a:buNone/>
            </a:pPr>
            <a:endParaRPr lang="en-US" dirty="0" smtClean="0">
              <a:solidFill>
                <a:schemeClr val="tx1"/>
              </a:solidFill>
            </a:endParaRPr>
          </a:p>
        </p:txBody>
      </p:sp>
      <p:pic>
        <p:nvPicPr>
          <p:cNvPr id="5" name="Picture 4"/>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228600" y="5867400"/>
            <a:ext cx="1063874" cy="762000"/>
          </a:xfrm>
          <a:prstGeom prst="rect">
            <a:avLst/>
          </a:prstGeom>
        </p:spPr>
      </p:pic>
      <p:pic>
        <p:nvPicPr>
          <p:cNvPr id="6" name="Picture 5"/>
          <p:cNvPicPr>
            <a:picLocks noChangeAspect="1"/>
          </p:cNvPicPr>
          <p:nvPr/>
        </p:nvPicPr>
        <p:blipFill>
          <a:blip r:embed="rId4" cstate="print">
            <a:extLst>
              <a:ext uri="{28A0092B-C50C-407E-A947-70E740481C1C}">
                <a14:useLocalDpi xmlns="" xmlns:a14="http://schemas.microsoft.com/office/drawing/2010/main" val="0"/>
              </a:ext>
            </a:extLst>
          </a:blip>
          <a:stretch>
            <a:fillRect/>
          </a:stretch>
        </p:blipFill>
        <p:spPr>
          <a:xfrm rot="2214400">
            <a:off x="8110267" y="5711593"/>
            <a:ext cx="814377" cy="1002310"/>
          </a:xfrm>
          <a:prstGeom prst="rect">
            <a:avLst/>
          </a:prstGeom>
        </p:spPr>
      </p:pic>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5" name="Slide Number Placeholder 4"/>
          <p:cNvSpPr>
            <a:spLocks noGrp="1"/>
          </p:cNvSpPr>
          <p:nvPr>
            <p:ph type="sldNum" sz="quarter" idx="11"/>
          </p:nvPr>
        </p:nvSpPr>
        <p:spPr>
          <a:xfrm>
            <a:off x="8229600" y="6248400"/>
            <a:ext cx="1219200" cy="365125"/>
          </a:xfrm>
          <a:noFill/>
        </p:spPr>
        <p:txBody>
          <a:bodyPr/>
          <a:lstStyle/>
          <a:p>
            <a:fld id="{DB1E54B1-0F88-4C3F-9F76-B686E6B75CCB}" type="slidenum">
              <a:rPr lang="en-US"/>
              <a:pPr/>
              <a:t>33</a:t>
            </a:fld>
            <a:endParaRPr lang="en-US" dirty="0"/>
          </a:p>
        </p:txBody>
      </p:sp>
      <p:sp>
        <p:nvSpPr>
          <p:cNvPr id="38916" name="Rectangle 2"/>
          <p:cNvSpPr>
            <a:spLocks noGrp="1" noChangeArrowheads="1"/>
          </p:cNvSpPr>
          <p:nvPr>
            <p:ph type="title"/>
          </p:nvPr>
        </p:nvSpPr>
        <p:spPr/>
        <p:txBody>
          <a:bodyPr>
            <a:normAutofit/>
          </a:bodyPr>
          <a:lstStyle/>
          <a:p>
            <a:pPr eaLnBrk="1" hangingPunct="1"/>
            <a:r>
              <a:rPr lang="en-US" sz="4000" dirty="0" smtClean="0">
                <a:effectLst>
                  <a:outerShdw blurRad="38100" dist="38100" dir="2700000" algn="tl">
                    <a:srgbClr val="000000">
                      <a:alpha val="43137"/>
                    </a:srgbClr>
                  </a:outerShdw>
                </a:effectLst>
              </a:rPr>
              <a:t>Exercise:</a:t>
            </a:r>
          </a:p>
        </p:txBody>
      </p:sp>
      <p:sp>
        <p:nvSpPr>
          <p:cNvPr id="38917" name="Rectangle 3"/>
          <p:cNvSpPr>
            <a:spLocks noGrp="1" noChangeArrowheads="1"/>
          </p:cNvSpPr>
          <p:nvPr>
            <p:ph type="body" idx="1"/>
          </p:nvPr>
        </p:nvSpPr>
        <p:spPr>
          <a:xfrm>
            <a:off x="228600" y="1371600"/>
            <a:ext cx="5943600" cy="4906963"/>
          </a:xfrm>
        </p:spPr>
        <p:txBody>
          <a:bodyPr/>
          <a:lstStyle/>
          <a:p>
            <a:pPr eaLnBrk="1" hangingPunct="1">
              <a:lnSpc>
                <a:spcPct val="90000"/>
              </a:lnSpc>
              <a:buFont typeface="Arial" pitchFamily="34" charset="0"/>
              <a:buChar char="•"/>
            </a:pPr>
            <a:r>
              <a:rPr lang="en-US" dirty="0" smtClean="0">
                <a:solidFill>
                  <a:schemeClr val="tx1"/>
                </a:solidFill>
                <a:latin typeface="Helvetica" pitchFamily="32" charset="0"/>
              </a:rPr>
              <a:t>The listeners are to search for the characteristics that made these teams successful.</a:t>
            </a:r>
          </a:p>
          <a:p>
            <a:pPr eaLnBrk="1" hangingPunct="1">
              <a:lnSpc>
                <a:spcPct val="90000"/>
              </a:lnSpc>
              <a:buFont typeface="Arial" pitchFamily="34" charset="0"/>
              <a:buChar char="•"/>
            </a:pPr>
            <a:r>
              <a:rPr lang="en-US" dirty="0" smtClean="0">
                <a:solidFill>
                  <a:schemeClr val="tx1"/>
                </a:solidFill>
                <a:latin typeface="Helvetica" pitchFamily="32" charset="0"/>
              </a:rPr>
              <a:t>Jot these characteristics down individually.</a:t>
            </a:r>
          </a:p>
          <a:p>
            <a:pPr eaLnBrk="1" hangingPunct="1">
              <a:lnSpc>
                <a:spcPct val="90000"/>
              </a:lnSpc>
              <a:buFont typeface="Arial" pitchFamily="34" charset="0"/>
              <a:buChar char="•"/>
            </a:pPr>
            <a:r>
              <a:rPr lang="en-US" dirty="0" smtClean="0">
                <a:solidFill>
                  <a:schemeClr val="tx1"/>
                </a:solidFill>
                <a:latin typeface="Helvetica" pitchFamily="32" charset="0"/>
              </a:rPr>
              <a:t>Compare notes and develop a consensus listing of characteristics of successful teams. </a:t>
            </a:r>
            <a:endParaRPr lang="en-US" dirty="0" smtClean="0">
              <a:solidFill>
                <a:schemeClr val="tx1"/>
              </a:solidFill>
            </a:endParaRPr>
          </a:p>
          <a:p>
            <a:pPr eaLnBrk="1" hangingPunct="1">
              <a:lnSpc>
                <a:spcPct val="90000"/>
              </a:lnSpc>
              <a:buFont typeface="Arial" pitchFamily="34" charset="0"/>
              <a:buChar char="•"/>
            </a:pPr>
            <a:endParaRPr lang="en-US" dirty="0" smtClean="0">
              <a:solidFill>
                <a:schemeClr val="tx1"/>
              </a:solidFill>
            </a:endParaRPr>
          </a:p>
        </p:txBody>
      </p:sp>
      <p:pic>
        <p:nvPicPr>
          <p:cNvPr id="7" name="Picture 6"/>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228600" y="5867400"/>
            <a:ext cx="1063874" cy="762000"/>
          </a:xfrm>
          <a:prstGeom prst="rect">
            <a:avLst/>
          </a:prstGeom>
        </p:spPr>
      </p:pic>
      <p:pic>
        <p:nvPicPr>
          <p:cNvPr id="6" name="Picture 5"/>
          <p:cNvPicPr>
            <a:picLocks noChangeAspect="1"/>
          </p:cNvPicPr>
          <p:nvPr/>
        </p:nvPicPr>
        <p:blipFill>
          <a:blip r:embed="rId4" cstate="print">
            <a:extLst>
              <a:ext uri="{28A0092B-C50C-407E-A947-70E740481C1C}">
                <a14:useLocalDpi xmlns="" xmlns:a14="http://schemas.microsoft.com/office/drawing/2010/main" val="0"/>
              </a:ext>
            </a:extLst>
          </a:blip>
          <a:stretch>
            <a:fillRect/>
          </a:stretch>
        </p:blipFill>
        <p:spPr>
          <a:xfrm rot="2214400">
            <a:off x="8448956" y="5249497"/>
            <a:ext cx="814377" cy="1002310"/>
          </a:xfrm>
          <a:prstGeom prst="rect">
            <a:avLst/>
          </a:prstGeom>
        </p:spPr>
      </p:pic>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40" name="Rectangle 2"/>
          <p:cNvSpPr>
            <a:spLocks noGrp="1" noChangeArrowheads="1"/>
          </p:cNvSpPr>
          <p:nvPr>
            <p:ph type="title"/>
          </p:nvPr>
        </p:nvSpPr>
        <p:spPr/>
        <p:txBody>
          <a:bodyPr/>
          <a:lstStyle/>
          <a:p>
            <a:pPr eaLnBrk="1" hangingPunct="1"/>
            <a:r>
              <a:rPr lang="en-US" dirty="0" smtClean="0">
                <a:effectLst>
                  <a:outerShdw blurRad="38100" dist="38100" dir="2700000" algn="tl">
                    <a:srgbClr val="000000">
                      <a:alpha val="43137"/>
                    </a:srgbClr>
                  </a:outerShdw>
                </a:effectLst>
              </a:rPr>
              <a:t>Leader’s Impact on Teams</a:t>
            </a:r>
          </a:p>
        </p:txBody>
      </p:sp>
      <p:sp>
        <p:nvSpPr>
          <p:cNvPr id="39939" name="Slide Number Placeholder 4"/>
          <p:cNvSpPr>
            <a:spLocks noGrp="1"/>
          </p:cNvSpPr>
          <p:nvPr>
            <p:ph type="sldNum" sz="quarter" idx="12"/>
          </p:nvPr>
        </p:nvSpPr>
        <p:spPr>
          <a:noFill/>
        </p:spPr>
        <p:txBody>
          <a:bodyPr/>
          <a:lstStyle/>
          <a:p>
            <a:fld id="{5FB3FD67-ECB2-4B91-9B6E-0C18AD62928A}" type="slidenum">
              <a:rPr lang="en-US"/>
              <a:pPr/>
              <a:t>34</a:t>
            </a:fld>
            <a:endParaRPr lang="en-US"/>
          </a:p>
        </p:txBody>
      </p:sp>
      <p:sp>
        <p:nvSpPr>
          <p:cNvPr id="39944" name="Rectangle 109"/>
          <p:cNvSpPr>
            <a:spLocks noGrp="1" noChangeArrowheads="1"/>
          </p:cNvSpPr>
          <p:nvPr>
            <p:ph type="body" idx="4294967295"/>
          </p:nvPr>
        </p:nvSpPr>
        <p:spPr>
          <a:xfrm>
            <a:off x="228600" y="914400"/>
            <a:ext cx="8686800" cy="1524000"/>
          </a:xfrm>
        </p:spPr>
        <p:txBody>
          <a:bodyPr>
            <a:noAutofit/>
          </a:bodyPr>
          <a:lstStyle/>
          <a:p>
            <a:pPr eaLnBrk="1" hangingPunct="1">
              <a:buFont typeface="Wingdings" pitchFamily="32" charset="2"/>
              <a:buNone/>
            </a:pPr>
            <a:r>
              <a:rPr lang="en-US" sz="2800" dirty="0" smtClean="0">
                <a:solidFill>
                  <a:schemeClr val="tx1"/>
                </a:solidFill>
              </a:rPr>
              <a:t>Research on effective and ineffective teams shows some teams work remarkably well and some don</a:t>
            </a:r>
            <a:r>
              <a:rPr lang="en-US" sz="2800" dirty="0" smtClean="0">
                <a:solidFill>
                  <a:schemeClr val="tx1"/>
                </a:solidFill>
                <a:ea typeface="ヒラギノ角ゴ Pro W3" pitchFamily="32" charset="-128"/>
              </a:rPr>
              <a:t>’</a:t>
            </a:r>
            <a:r>
              <a:rPr lang="en-US" sz="2800" dirty="0" smtClean="0">
                <a:solidFill>
                  <a:schemeClr val="tx1"/>
                </a:solidFill>
              </a:rPr>
              <a:t>t work at all</a:t>
            </a:r>
            <a:r>
              <a:rPr lang="en-US" sz="2800" dirty="0" smtClean="0"/>
              <a:t>.</a:t>
            </a:r>
            <a:r>
              <a:rPr lang="en-US" sz="2800" i="1" dirty="0" smtClean="0">
                <a:solidFill>
                  <a:schemeClr val="folHlink"/>
                </a:solidFill>
              </a:rPr>
              <a:t> </a:t>
            </a:r>
            <a:r>
              <a:rPr lang="en-US" sz="2800" b="1" i="1" dirty="0" smtClean="0">
                <a:solidFill>
                  <a:srgbClr val="FF0000"/>
                </a:solidFill>
              </a:rPr>
              <a:t>Why?</a:t>
            </a:r>
            <a:endParaRPr lang="en-US" sz="2800" i="1" dirty="0" smtClean="0">
              <a:solidFill>
                <a:srgbClr val="FF0000"/>
              </a:solidFill>
            </a:endParaRPr>
          </a:p>
        </p:txBody>
      </p:sp>
      <p:sp>
        <p:nvSpPr>
          <p:cNvPr id="39941" name="Text Box 106"/>
          <p:cNvSpPr txBox="1">
            <a:spLocks noChangeArrowheads="1"/>
          </p:cNvSpPr>
          <p:nvPr/>
        </p:nvSpPr>
        <p:spPr bwMode="auto">
          <a:xfrm>
            <a:off x="0" y="6488668"/>
            <a:ext cx="4114800" cy="369332"/>
          </a:xfrm>
          <a:prstGeom prst="rect">
            <a:avLst/>
          </a:prstGeom>
          <a:noFill/>
          <a:ln w="9525">
            <a:noFill/>
            <a:miter lim="800000"/>
            <a:headEnd/>
            <a:tailEnd/>
          </a:ln>
        </p:spPr>
        <p:txBody>
          <a:bodyPr>
            <a:spAutoFit/>
          </a:bodyPr>
          <a:lstStyle/>
          <a:p>
            <a:pPr>
              <a:spcBef>
                <a:spcPct val="50000"/>
              </a:spcBef>
            </a:pPr>
            <a:r>
              <a:rPr lang="en-US" sz="900" dirty="0">
                <a:solidFill>
                  <a:schemeClr val="bg1"/>
                </a:solidFill>
                <a:latin typeface="Albertus Medium" pitchFamily="34" charset="0"/>
              </a:rPr>
              <a:t>Adapted from </a:t>
            </a:r>
            <a:r>
              <a:rPr lang="en-US" sz="900" i="1" dirty="0">
                <a:solidFill>
                  <a:schemeClr val="bg1"/>
                </a:solidFill>
                <a:latin typeface="Albertus Medium" pitchFamily="34" charset="0"/>
              </a:rPr>
              <a:t>Leadership Enhancing the Lessons of Experience</a:t>
            </a:r>
            <a:r>
              <a:rPr lang="en-US" sz="900" dirty="0">
                <a:solidFill>
                  <a:schemeClr val="bg1"/>
                </a:solidFill>
                <a:latin typeface="Albertus Medium" pitchFamily="34" charset="0"/>
              </a:rPr>
              <a:t>. R. Hughes, R. </a:t>
            </a:r>
            <a:r>
              <a:rPr lang="en-US" sz="900" dirty="0" err="1">
                <a:solidFill>
                  <a:schemeClr val="bg1"/>
                </a:solidFill>
                <a:latin typeface="Albertus Medium" pitchFamily="34" charset="0"/>
              </a:rPr>
              <a:t>Ginnett</a:t>
            </a:r>
            <a:r>
              <a:rPr lang="en-US" sz="900" dirty="0">
                <a:solidFill>
                  <a:schemeClr val="bg1"/>
                </a:solidFill>
                <a:latin typeface="Albertus Medium" pitchFamily="34" charset="0"/>
              </a:rPr>
              <a:t>, G. </a:t>
            </a:r>
            <a:r>
              <a:rPr lang="en-US" sz="900" dirty="0" err="1">
                <a:solidFill>
                  <a:schemeClr val="bg1"/>
                </a:solidFill>
                <a:latin typeface="Albertus Medium" pitchFamily="34" charset="0"/>
              </a:rPr>
              <a:t>Curphy</a:t>
            </a:r>
            <a:r>
              <a:rPr lang="en-US" sz="900" dirty="0">
                <a:solidFill>
                  <a:schemeClr val="bg1"/>
                </a:solidFill>
                <a:latin typeface="Albertus Medium" pitchFamily="34" charset="0"/>
              </a:rPr>
              <a:t>. </a:t>
            </a:r>
            <a:r>
              <a:rPr lang="en-US" sz="900" dirty="0" err="1">
                <a:solidFill>
                  <a:schemeClr val="bg1"/>
                </a:solidFill>
                <a:latin typeface="Albertus Medium" pitchFamily="34" charset="0"/>
              </a:rPr>
              <a:t>Irwon</a:t>
            </a:r>
            <a:r>
              <a:rPr lang="en-US" sz="900" dirty="0">
                <a:solidFill>
                  <a:schemeClr val="bg1"/>
                </a:solidFill>
                <a:latin typeface="Albertus Medium" pitchFamily="34" charset="0"/>
              </a:rPr>
              <a:t> Book Team, Chicago. 2nd ed. 1996. </a:t>
            </a:r>
          </a:p>
        </p:txBody>
      </p:sp>
      <p:sp>
        <p:nvSpPr>
          <p:cNvPr id="237675" name="Text Box 107"/>
          <p:cNvSpPr txBox="1">
            <a:spLocks noChangeArrowheads="1"/>
          </p:cNvSpPr>
          <p:nvPr/>
        </p:nvSpPr>
        <p:spPr bwMode="auto">
          <a:xfrm>
            <a:off x="152400" y="2438400"/>
            <a:ext cx="6019800" cy="1107996"/>
          </a:xfrm>
          <a:prstGeom prst="rect">
            <a:avLst/>
          </a:prstGeom>
          <a:noFill/>
          <a:ln w="9525">
            <a:noFill/>
            <a:miter lim="800000"/>
            <a:headEnd/>
            <a:tailEnd/>
          </a:ln>
        </p:spPr>
        <p:txBody>
          <a:bodyPr wrap="square">
            <a:spAutoFit/>
          </a:bodyPr>
          <a:lstStyle/>
          <a:p>
            <a:pPr>
              <a:spcBef>
                <a:spcPct val="15000"/>
              </a:spcBef>
              <a:buFont typeface="Wingdings" pitchFamily="32" charset="2"/>
              <a:buNone/>
            </a:pPr>
            <a:r>
              <a:rPr lang="en-US" sz="2000" b="1" dirty="0">
                <a:solidFill>
                  <a:srgbClr val="FF0000"/>
                </a:solidFill>
                <a:latin typeface="Albertus Medium" pitchFamily="34" charset="0"/>
              </a:rPr>
              <a:t>The leader is a powerful factor.</a:t>
            </a:r>
          </a:p>
          <a:p>
            <a:pPr>
              <a:spcBef>
                <a:spcPct val="15000"/>
              </a:spcBef>
              <a:buFont typeface="Wingdings" pitchFamily="32" charset="2"/>
              <a:buNone/>
            </a:pPr>
            <a:r>
              <a:rPr lang="en-US" sz="2000" b="1" dirty="0">
                <a:solidFill>
                  <a:srgbClr val="FF0000"/>
                </a:solidFill>
                <a:latin typeface="Albertus Medium" pitchFamily="34" charset="0"/>
              </a:rPr>
              <a:t>Some are great.</a:t>
            </a:r>
          </a:p>
          <a:p>
            <a:pPr>
              <a:spcBef>
                <a:spcPct val="15000"/>
              </a:spcBef>
              <a:buFont typeface="Wingdings" pitchFamily="32" charset="2"/>
              <a:buNone/>
            </a:pPr>
            <a:r>
              <a:rPr lang="en-US" sz="2000" b="1" dirty="0">
                <a:solidFill>
                  <a:srgbClr val="FF0000"/>
                </a:solidFill>
                <a:latin typeface="Albertus Medium" pitchFamily="34" charset="0"/>
              </a:rPr>
              <a:t>Some you can’t stand to be around.</a:t>
            </a:r>
          </a:p>
        </p:txBody>
      </p:sp>
      <p:sp>
        <p:nvSpPr>
          <p:cNvPr id="237676" name="Text Box 108"/>
          <p:cNvSpPr txBox="1">
            <a:spLocks noChangeArrowheads="1"/>
          </p:cNvSpPr>
          <p:nvPr/>
        </p:nvSpPr>
        <p:spPr bwMode="auto">
          <a:xfrm>
            <a:off x="228600" y="3581400"/>
            <a:ext cx="6934200" cy="830997"/>
          </a:xfrm>
          <a:prstGeom prst="rect">
            <a:avLst/>
          </a:prstGeom>
          <a:noFill/>
          <a:ln w="9525">
            <a:noFill/>
            <a:miter lim="800000"/>
            <a:headEnd/>
            <a:tailEnd/>
          </a:ln>
        </p:spPr>
        <p:txBody>
          <a:bodyPr wrap="square">
            <a:spAutoFit/>
          </a:bodyPr>
          <a:lstStyle/>
          <a:p>
            <a:pPr>
              <a:spcBef>
                <a:spcPct val="50000"/>
              </a:spcBef>
            </a:pPr>
            <a:r>
              <a:rPr lang="en-US" sz="2400" dirty="0">
                <a:latin typeface="Albertus Medium" pitchFamily="34" charset="0"/>
              </a:rPr>
              <a:t>You can tell the difference between good ones and bad ones, and it’s mostly by gut feel</a:t>
            </a:r>
            <a:r>
              <a:rPr lang="en-US" sz="2400" dirty="0">
                <a:solidFill>
                  <a:srgbClr val="660066"/>
                </a:solidFill>
                <a:latin typeface="Albertus Medium" pitchFamily="34" charset="0"/>
              </a:rPr>
              <a:t>.  </a:t>
            </a:r>
            <a:endParaRPr lang="en-US" sz="2400" i="1" dirty="0">
              <a:solidFill>
                <a:schemeClr val="folHlink"/>
              </a:solidFill>
              <a:latin typeface="Albertus Medium" pitchFamily="34" charset="0"/>
            </a:endParaRPr>
          </a:p>
        </p:txBody>
      </p:sp>
      <p:pic>
        <p:nvPicPr>
          <p:cNvPr id="111" name="Picture 110"/>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228600" y="5638800"/>
            <a:ext cx="1063874" cy="762000"/>
          </a:xfrm>
          <a:prstGeom prst="rect">
            <a:avLst/>
          </a:prstGeom>
        </p:spPr>
      </p:pic>
      <p:grpSp>
        <p:nvGrpSpPr>
          <p:cNvPr id="115" name="Group 113"/>
          <p:cNvGrpSpPr>
            <a:grpSpLocks/>
          </p:cNvGrpSpPr>
          <p:nvPr/>
        </p:nvGrpSpPr>
        <p:grpSpPr bwMode="auto">
          <a:xfrm>
            <a:off x="305570" y="3886201"/>
            <a:ext cx="8713018" cy="2112963"/>
            <a:chOff x="483" y="2448"/>
            <a:chExt cx="5198" cy="1331"/>
          </a:xfrm>
        </p:grpSpPr>
        <p:grpSp>
          <p:nvGrpSpPr>
            <p:cNvPr id="116" name="Group 112"/>
            <p:cNvGrpSpPr>
              <a:grpSpLocks/>
            </p:cNvGrpSpPr>
            <p:nvPr/>
          </p:nvGrpSpPr>
          <p:grpSpPr bwMode="auto">
            <a:xfrm>
              <a:off x="4704" y="2448"/>
              <a:ext cx="977" cy="1331"/>
              <a:chOff x="4704" y="2448"/>
              <a:chExt cx="977" cy="1331"/>
            </a:xfrm>
          </p:grpSpPr>
          <p:grpSp>
            <p:nvGrpSpPr>
              <p:cNvPr id="118" name="Group 6"/>
              <p:cNvGrpSpPr>
                <a:grpSpLocks/>
              </p:cNvGrpSpPr>
              <p:nvPr/>
            </p:nvGrpSpPr>
            <p:grpSpPr bwMode="auto">
              <a:xfrm>
                <a:off x="4704" y="2807"/>
                <a:ext cx="977" cy="972"/>
                <a:chOff x="3901" y="3014"/>
                <a:chExt cx="977" cy="972"/>
              </a:xfrm>
            </p:grpSpPr>
            <p:grpSp>
              <p:nvGrpSpPr>
                <p:cNvPr id="181" name="Group 7"/>
                <p:cNvGrpSpPr>
                  <a:grpSpLocks/>
                </p:cNvGrpSpPr>
                <p:nvPr/>
              </p:nvGrpSpPr>
              <p:grpSpPr bwMode="auto">
                <a:xfrm>
                  <a:off x="3901" y="3014"/>
                  <a:ext cx="977" cy="972"/>
                  <a:chOff x="3901" y="3014"/>
                  <a:chExt cx="977" cy="972"/>
                </a:xfrm>
              </p:grpSpPr>
              <p:grpSp>
                <p:nvGrpSpPr>
                  <p:cNvPr id="198" name="Group 8"/>
                  <p:cNvGrpSpPr>
                    <a:grpSpLocks/>
                  </p:cNvGrpSpPr>
                  <p:nvPr/>
                </p:nvGrpSpPr>
                <p:grpSpPr bwMode="auto">
                  <a:xfrm>
                    <a:off x="3901" y="3014"/>
                    <a:ext cx="977" cy="972"/>
                    <a:chOff x="3901" y="3014"/>
                    <a:chExt cx="977" cy="972"/>
                  </a:xfrm>
                </p:grpSpPr>
                <p:sp>
                  <p:nvSpPr>
                    <p:cNvPr id="205" name="Oval 9"/>
                    <p:cNvSpPr>
                      <a:spLocks noChangeArrowheads="1"/>
                    </p:cNvSpPr>
                    <p:nvPr/>
                  </p:nvSpPr>
                  <p:spPr bwMode="auto">
                    <a:xfrm>
                      <a:off x="3902" y="3014"/>
                      <a:ext cx="971" cy="971"/>
                    </a:xfrm>
                    <a:prstGeom prst="ellipse">
                      <a:avLst/>
                    </a:prstGeom>
                    <a:solidFill>
                      <a:srgbClr val="C0C0C0"/>
                    </a:solidFill>
                    <a:ln w="9525">
                      <a:noFill/>
                      <a:round/>
                      <a:headEnd/>
                      <a:tailEnd/>
                    </a:ln>
                  </p:spPr>
                  <p:txBody>
                    <a:bodyPr/>
                    <a:lstStyle/>
                    <a:p>
                      <a:endParaRPr lang="en-US"/>
                    </a:p>
                  </p:txBody>
                </p:sp>
                <p:sp>
                  <p:nvSpPr>
                    <p:cNvPr id="206" name="Arc 10"/>
                    <p:cNvSpPr>
                      <a:spLocks/>
                    </p:cNvSpPr>
                    <p:nvPr/>
                  </p:nvSpPr>
                  <p:spPr bwMode="auto">
                    <a:xfrm>
                      <a:off x="3902" y="3271"/>
                      <a:ext cx="583" cy="714"/>
                    </a:xfrm>
                    <a:custGeom>
                      <a:avLst/>
                      <a:gdLst>
                        <a:gd name="T0" fmla="*/ 583 w 25709"/>
                        <a:gd name="T1" fmla="*/ 705 h 31816"/>
                        <a:gd name="T2" fmla="*/ 58 w 25709"/>
                        <a:gd name="T3" fmla="*/ 0 h 31816"/>
                        <a:gd name="T4" fmla="*/ 490 w 25709"/>
                        <a:gd name="T5" fmla="*/ 229 h 31816"/>
                        <a:gd name="T6" fmla="*/ 0 60000 65536"/>
                        <a:gd name="T7" fmla="*/ 0 60000 65536"/>
                        <a:gd name="T8" fmla="*/ 0 60000 65536"/>
                        <a:gd name="T9" fmla="*/ 0 w 25709"/>
                        <a:gd name="T10" fmla="*/ 0 h 31816"/>
                        <a:gd name="T11" fmla="*/ 25709 w 25709"/>
                        <a:gd name="T12" fmla="*/ 31816 h 31816"/>
                      </a:gdLst>
                      <a:ahLst/>
                      <a:cxnLst>
                        <a:cxn ang="T6">
                          <a:pos x="T0" y="T1"/>
                        </a:cxn>
                        <a:cxn ang="T7">
                          <a:pos x="T2" y="T3"/>
                        </a:cxn>
                        <a:cxn ang="T8">
                          <a:pos x="T4" y="T5"/>
                        </a:cxn>
                      </a:cxnLst>
                      <a:rect l="T9" t="T10" r="T11" b="T12"/>
                      <a:pathLst>
                        <a:path w="25709" h="31816" fill="none" extrusionOk="0">
                          <a:moveTo>
                            <a:pt x="25709" y="31421"/>
                          </a:moveTo>
                          <a:cubicBezTo>
                            <a:pt x="24355" y="31683"/>
                            <a:pt x="22979" y="31815"/>
                            <a:pt x="21600" y="31816"/>
                          </a:cubicBezTo>
                          <a:cubicBezTo>
                            <a:pt x="9670" y="31816"/>
                            <a:pt x="0" y="22145"/>
                            <a:pt x="0" y="10216"/>
                          </a:cubicBezTo>
                          <a:cubicBezTo>
                            <a:pt x="-1" y="6650"/>
                            <a:pt x="882" y="3141"/>
                            <a:pt x="2568" y="-1"/>
                          </a:cubicBezTo>
                        </a:path>
                        <a:path w="25709" h="31816" stroke="0" extrusionOk="0">
                          <a:moveTo>
                            <a:pt x="25709" y="31421"/>
                          </a:moveTo>
                          <a:cubicBezTo>
                            <a:pt x="24355" y="31683"/>
                            <a:pt x="22979" y="31815"/>
                            <a:pt x="21600" y="31816"/>
                          </a:cubicBezTo>
                          <a:cubicBezTo>
                            <a:pt x="9670" y="31816"/>
                            <a:pt x="0" y="22145"/>
                            <a:pt x="0" y="10216"/>
                          </a:cubicBezTo>
                          <a:cubicBezTo>
                            <a:pt x="-1" y="6650"/>
                            <a:pt x="882" y="3141"/>
                            <a:pt x="2568" y="-1"/>
                          </a:cubicBezTo>
                          <a:lnTo>
                            <a:pt x="21600" y="10216"/>
                          </a:lnTo>
                          <a:close/>
                        </a:path>
                      </a:pathLst>
                    </a:custGeom>
                    <a:solidFill>
                      <a:srgbClr val="9F9F9F"/>
                    </a:solidFill>
                    <a:ln w="9525">
                      <a:noFill/>
                      <a:round/>
                      <a:headEnd/>
                      <a:tailEnd/>
                    </a:ln>
                  </p:spPr>
                  <p:txBody>
                    <a:bodyPr/>
                    <a:lstStyle/>
                    <a:p>
                      <a:endParaRPr lang="en-US"/>
                    </a:p>
                  </p:txBody>
                </p:sp>
                <p:grpSp>
                  <p:nvGrpSpPr>
                    <p:cNvPr id="207" name="Group 11"/>
                    <p:cNvGrpSpPr>
                      <a:grpSpLocks/>
                    </p:cNvGrpSpPr>
                    <p:nvPr/>
                  </p:nvGrpSpPr>
                  <p:grpSpPr bwMode="auto">
                    <a:xfrm>
                      <a:off x="4241" y="3015"/>
                      <a:ext cx="637" cy="970"/>
                      <a:chOff x="4241" y="3015"/>
                      <a:chExt cx="637" cy="970"/>
                    </a:xfrm>
                  </p:grpSpPr>
                  <p:grpSp>
                    <p:nvGrpSpPr>
                      <p:cNvPr id="212" name="Group 12"/>
                      <p:cNvGrpSpPr>
                        <a:grpSpLocks/>
                      </p:cNvGrpSpPr>
                      <p:nvPr/>
                    </p:nvGrpSpPr>
                    <p:grpSpPr bwMode="auto">
                      <a:xfrm>
                        <a:off x="4241" y="3015"/>
                        <a:ext cx="637" cy="970"/>
                        <a:chOff x="4241" y="3015"/>
                        <a:chExt cx="637" cy="970"/>
                      </a:xfrm>
                    </p:grpSpPr>
                    <p:sp>
                      <p:nvSpPr>
                        <p:cNvPr id="216" name="Arc 13"/>
                        <p:cNvSpPr>
                          <a:spLocks/>
                        </p:cNvSpPr>
                        <p:nvPr/>
                      </p:nvSpPr>
                      <p:spPr bwMode="auto">
                        <a:xfrm>
                          <a:off x="4294" y="3015"/>
                          <a:ext cx="584" cy="970"/>
                        </a:xfrm>
                        <a:custGeom>
                          <a:avLst/>
                          <a:gdLst>
                            <a:gd name="T0" fmla="*/ 94 w 25752"/>
                            <a:gd name="T1" fmla="*/ 0 h 43200"/>
                            <a:gd name="T2" fmla="*/ 0 w 25752"/>
                            <a:gd name="T3" fmla="*/ 961 h 43200"/>
                            <a:gd name="T4" fmla="*/ 94 w 25752"/>
                            <a:gd name="T5" fmla="*/ 485 h 43200"/>
                            <a:gd name="T6" fmla="*/ 0 60000 65536"/>
                            <a:gd name="T7" fmla="*/ 0 60000 65536"/>
                            <a:gd name="T8" fmla="*/ 0 60000 65536"/>
                            <a:gd name="T9" fmla="*/ 0 w 25752"/>
                            <a:gd name="T10" fmla="*/ 0 h 43200"/>
                            <a:gd name="T11" fmla="*/ 25752 w 25752"/>
                            <a:gd name="T12" fmla="*/ 43200 h 43200"/>
                          </a:gdLst>
                          <a:ahLst/>
                          <a:cxnLst>
                            <a:cxn ang="T6">
                              <a:pos x="T0" y="T1"/>
                            </a:cxn>
                            <a:cxn ang="T7">
                              <a:pos x="T2" y="T3"/>
                            </a:cxn>
                            <a:cxn ang="T8">
                              <a:pos x="T4" y="T5"/>
                            </a:cxn>
                          </a:cxnLst>
                          <a:rect l="T9" t="T10" r="T11" b="T12"/>
                          <a:pathLst>
                            <a:path w="25752" h="43200" fill="none" extrusionOk="0">
                              <a:moveTo>
                                <a:pt x="4151" y="0"/>
                              </a:moveTo>
                              <a:cubicBezTo>
                                <a:pt x="16081" y="0"/>
                                <a:pt x="25752" y="9670"/>
                                <a:pt x="25752" y="21600"/>
                              </a:cubicBezTo>
                              <a:cubicBezTo>
                                <a:pt x="25752" y="33529"/>
                                <a:pt x="16081" y="43200"/>
                                <a:pt x="4152" y="43200"/>
                              </a:cubicBezTo>
                              <a:cubicBezTo>
                                <a:pt x="2758" y="43200"/>
                                <a:pt x="1367" y="43065"/>
                                <a:pt x="-1" y="42797"/>
                              </a:cubicBezTo>
                            </a:path>
                            <a:path w="25752" h="43200" stroke="0" extrusionOk="0">
                              <a:moveTo>
                                <a:pt x="4151" y="0"/>
                              </a:moveTo>
                              <a:cubicBezTo>
                                <a:pt x="16081" y="0"/>
                                <a:pt x="25752" y="9670"/>
                                <a:pt x="25752" y="21600"/>
                              </a:cubicBezTo>
                              <a:cubicBezTo>
                                <a:pt x="25752" y="33529"/>
                                <a:pt x="16081" y="43200"/>
                                <a:pt x="4152" y="43200"/>
                              </a:cubicBezTo>
                              <a:cubicBezTo>
                                <a:pt x="2758" y="43200"/>
                                <a:pt x="1367" y="43065"/>
                                <a:pt x="-1" y="42797"/>
                              </a:cubicBezTo>
                              <a:lnTo>
                                <a:pt x="4152" y="21600"/>
                              </a:lnTo>
                              <a:close/>
                            </a:path>
                          </a:pathLst>
                        </a:custGeom>
                        <a:solidFill>
                          <a:srgbClr val="7F7F7F"/>
                        </a:solidFill>
                        <a:ln w="9525">
                          <a:noFill/>
                          <a:round/>
                          <a:headEnd/>
                          <a:tailEnd/>
                        </a:ln>
                      </p:spPr>
                      <p:txBody>
                        <a:bodyPr/>
                        <a:lstStyle/>
                        <a:p>
                          <a:endParaRPr lang="en-US"/>
                        </a:p>
                      </p:txBody>
                    </p:sp>
                    <p:sp>
                      <p:nvSpPr>
                        <p:cNvPr id="217" name="Oval 14"/>
                        <p:cNvSpPr>
                          <a:spLocks noChangeArrowheads="1"/>
                        </p:cNvSpPr>
                        <p:nvPr/>
                      </p:nvSpPr>
                      <p:spPr bwMode="auto">
                        <a:xfrm>
                          <a:off x="4241" y="3896"/>
                          <a:ext cx="119" cy="82"/>
                        </a:xfrm>
                        <a:prstGeom prst="ellipse">
                          <a:avLst/>
                        </a:prstGeom>
                        <a:solidFill>
                          <a:srgbClr val="9F9F9F"/>
                        </a:solidFill>
                        <a:ln w="9525">
                          <a:noFill/>
                          <a:round/>
                          <a:headEnd/>
                          <a:tailEnd/>
                        </a:ln>
                      </p:spPr>
                      <p:txBody>
                        <a:bodyPr/>
                        <a:lstStyle/>
                        <a:p>
                          <a:endParaRPr lang="en-US"/>
                        </a:p>
                      </p:txBody>
                    </p:sp>
                  </p:grpSp>
                  <p:grpSp>
                    <p:nvGrpSpPr>
                      <p:cNvPr id="213" name="Group 15"/>
                      <p:cNvGrpSpPr>
                        <a:grpSpLocks/>
                      </p:cNvGrpSpPr>
                      <p:nvPr/>
                    </p:nvGrpSpPr>
                    <p:grpSpPr bwMode="auto">
                      <a:xfrm>
                        <a:off x="4359" y="3017"/>
                        <a:ext cx="361" cy="241"/>
                        <a:chOff x="4359" y="3017"/>
                        <a:chExt cx="361" cy="241"/>
                      </a:xfrm>
                    </p:grpSpPr>
                    <p:sp>
                      <p:nvSpPr>
                        <p:cNvPr id="214" name="Oval 16"/>
                        <p:cNvSpPr>
                          <a:spLocks noChangeArrowheads="1"/>
                        </p:cNvSpPr>
                        <p:nvPr/>
                      </p:nvSpPr>
                      <p:spPr bwMode="auto">
                        <a:xfrm>
                          <a:off x="4540" y="3103"/>
                          <a:ext cx="180" cy="155"/>
                        </a:xfrm>
                        <a:prstGeom prst="ellipse">
                          <a:avLst/>
                        </a:prstGeom>
                        <a:solidFill>
                          <a:srgbClr val="3F3F3F"/>
                        </a:solidFill>
                        <a:ln w="9525">
                          <a:noFill/>
                          <a:round/>
                          <a:headEnd/>
                          <a:tailEnd/>
                        </a:ln>
                      </p:spPr>
                      <p:txBody>
                        <a:bodyPr/>
                        <a:lstStyle/>
                        <a:p>
                          <a:endParaRPr lang="en-US"/>
                        </a:p>
                      </p:txBody>
                    </p:sp>
                    <p:sp>
                      <p:nvSpPr>
                        <p:cNvPr id="215" name="Oval 17"/>
                        <p:cNvSpPr>
                          <a:spLocks noChangeArrowheads="1"/>
                        </p:cNvSpPr>
                        <p:nvPr/>
                      </p:nvSpPr>
                      <p:spPr bwMode="auto">
                        <a:xfrm>
                          <a:off x="4359" y="3017"/>
                          <a:ext cx="179" cy="156"/>
                        </a:xfrm>
                        <a:prstGeom prst="ellipse">
                          <a:avLst/>
                        </a:prstGeom>
                        <a:solidFill>
                          <a:srgbClr val="3F3F3F"/>
                        </a:solidFill>
                        <a:ln w="9525">
                          <a:noFill/>
                          <a:round/>
                          <a:headEnd/>
                          <a:tailEnd/>
                        </a:ln>
                      </p:spPr>
                      <p:txBody>
                        <a:bodyPr/>
                        <a:lstStyle/>
                        <a:p>
                          <a:endParaRPr lang="en-US"/>
                        </a:p>
                      </p:txBody>
                    </p:sp>
                  </p:grpSp>
                </p:grpSp>
                <p:sp>
                  <p:nvSpPr>
                    <p:cNvPr id="208" name="Oval 18"/>
                    <p:cNvSpPr>
                      <a:spLocks noChangeArrowheads="1"/>
                    </p:cNvSpPr>
                    <p:nvPr/>
                  </p:nvSpPr>
                  <p:spPr bwMode="auto">
                    <a:xfrm>
                      <a:off x="3948" y="3255"/>
                      <a:ext cx="88" cy="88"/>
                    </a:xfrm>
                    <a:prstGeom prst="ellipse">
                      <a:avLst/>
                    </a:prstGeom>
                    <a:solidFill>
                      <a:srgbClr val="C0C0C0"/>
                    </a:solidFill>
                    <a:ln w="9525">
                      <a:noFill/>
                      <a:round/>
                      <a:headEnd/>
                      <a:tailEnd/>
                    </a:ln>
                  </p:spPr>
                  <p:txBody>
                    <a:bodyPr/>
                    <a:lstStyle/>
                    <a:p>
                      <a:endParaRPr lang="en-US"/>
                    </a:p>
                  </p:txBody>
                </p:sp>
                <p:sp>
                  <p:nvSpPr>
                    <p:cNvPr id="209" name="Oval 19"/>
                    <p:cNvSpPr>
                      <a:spLocks noChangeArrowheads="1"/>
                    </p:cNvSpPr>
                    <p:nvPr/>
                  </p:nvSpPr>
                  <p:spPr bwMode="auto">
                    <a:xfrm>
                      <a:off x="3960" y="3072"/>
                      <a:ext cx="855" cy="855"/>
                    </a:xfrm>
                    <a:prstGeom prst="ellipse">
                      <a:avLst/>
                    </a:prstGeom>
                    <a:solidFill>
                      <a:srgbClr val="5F5F5F"/>
                    </a:solidFill>
                    <a:ln w="11113">
                      <a:solidFill>
                        <a:srgbClr val="000000"/>
                      </a:solidFill>
                      <a:round/>
                      <a:headEnd/>
                      <a:tailEnd/>
                    </a:ln>
                  </p:spPr>
                  <p:txBody>
                    <a:bodyPr/>
                    <a:lstStyle/>
                    <a:p>
                      <a:endParaRPr lang="en-US"/>
                    </a:p>
                  </p:txBody>
                </p:sp>
                <p:sp>
                  <p:nvSpPr>
                    <p:cNvPr id="210" name="Oval 20"/>
                    <p:cNvSpPr>
                      <a:spLocks noChangeArrowheads="1"/>
                    </p:cNvSpPr>
                    <p:nvPr/>
                  </p:nvSpPr>
                  <p:spPr bwMode="auto">
                    <a:xfrm>
                      <a:off x="4001" y="3113"/>
                      <a:ext cx="772" cy="772"/>
                    </a:xfrm>
                    <a:prstGeom prst="ellipse">
                      <a:avLst/>
                    </a:prstGeom>
                    <a:solidFill>
                      <a:srgbClr val="DFDFDF"/>
                    </a:solidFill>
                    <a:ln w="20638">
                      <a:solidFill>
                        <a:srgbClr val="000000"/>
                      </a:solidFill>
                      <a:round/>
                      <a:headEnd/>
                      <a:tailEnd/>
                    </a:ln>
                  </p:spPr>
                  <p:txBody>
                    <a:bodyPr/>
                    <a:lstStyle/>
                    <a:p>
                      <a:endParaRPr lang="en-US"/>
                    </a:p>
                  </p:txBody>
                </p:sp>
                <p:sp>
                  <p:nvSpPr>
                    <p:cNvPr id="211" name="Oval 21"/>
                    <p:cNvSpPr>
                      <a:spLocks noChangeArrowheads="1"/>
                    </p:cNvSpPr>
                    <p:nvPr/>
                  </p:nvSpPr>
                  <p:spPr bwMode="auto">
                    <a:xfrm>
                      <a:off x="3901" y="3014"/>
                      <a:ext cx="973" cy="972"/>
                    </a:xfrm>
                    <a:prstGeom prst="ellipse">
                      <a:avLst/>
                    </a:prstGeom>
                    <a:noFill/>
                    <a:ln w="20638">
                      <a:solidFill>
                        <a:srgbClr val="000000"/>
                      </a:solidFill>
                      <a:round/>
                      <a:headEnd/>
                      <a:tailEnd/>
                    </a:ln>
                  </p:spPr>
                  <p:txBody>
                    <a:bodyPr/>
                    <a:lstStyle/>
                    <a:p>
                      <a:endParaRPr lang="en-US"/>
                    </a:p>
                  </p:txBody>
                </p:sp>
              </p:grpSp>
              <p:grpSp>
                <p:nvGrpSpPr>
                  <p:cNvPr id="199" name="Group 22"/>
                  <p:cNvGrpSpPr>
                    <a:grpSpLocks/>
                  </p:cNvGrpSpPr>
                  <p:nvPr/>
                </p:nvGrpSpPr>
                <p:grpSpPr bwMode="auto">
                  <a:xfrm>
                    <a:off x="4066" y="3139"/>
                    <a:ext cx="674" cy="707"/>
                    <a:chOff x="4066" y="3139"/>
                    <a:chExt cx="674" cy="707"/>
                  </a:xfrm>
                </p:grpSpPr>
                <p:sp>
                  <p:nvSpPr>
                    <p:cNvPr id="203" name="Oval 23"/>
                    <p:cNvSpPr>
                      <a:spLocks noChangeArrowheads="1"/>
                    </p:cNvSpPr>
                    <p:nvPr/>
                  </p:nvSpPr>
                  <p:spPr bwMode="auto">
                    <a:xfrm>
                      <a:off x="4085" y="3185"/>
                      <a:ext cx="655" cy="661"/>
                    </a:xfrm>
                    <a:prstGeom prst="ellipse">
                      <a:avLst/>
                    </a:prstGeom>
                    <a:solidFill>
                      <a:srgbClr val="FFFFFF"/>
                    </a:solidFill>
                    <a:ln w="9525">
                      <a:noFill/>
                      <a:round/>
                      <a:headEnd/>
                      <a:tailEnd/>
                    </a:ln>
                  </p:spPr>
                  <p:txBody>
                    <a:bodyPr/>
                    <a:lstStyle/>
                    <a:p>
                      <a:endParaRPr lang="en-US"/>
                    </a:p>
                  </p:txBody>
                </p:sp>
                <p:sp>
                  <p:nvSpPr>
                    <p:cNvPr id="204" name="Oval 24"/>
                    <p:cNvSpPr>
                      <a:spLocks noChangeArrowheads="1"/>
                    </p:cNvSpPr>
                    <p:nvPr/>
                  </p:nvSpPr>
                  <p:spPr bwMode="auto">
                    <a:xfrm>
                      <a:off x="4066" y="3139"/>
                      <a:ext cx="624" cy="690"/>
                    </a:xfrm>
                    <a:prstGeom prst="ellipse">
                      <a:avLst/>
                    </a:prstGeom>
                    <a:solidFill>
                      <a:srgbClr val="DFDFDF"/>
                    </a:solidFill>
                    <a:ln w="9525">
                      <a:noFill/>
                      <a:round/>
                      <a:headEnd/>
                      <a:tailEnd/>
                    </a:ln>
                  </p:spPr>
                  <p:txBody>
                    <a:bodyPr/>
                    <a:lstStyle/>
                    <a:p>
                      <a:endParaRPr lang="en-US"/>
                    </a:p>
                  </p:txBody>
                </p:sp>
              </p:grpSp>
              <p:grpSp>
                <p:nvGrpSpPr>
                  <p:cNvPr id="200" name="Group 25"/>
                  <p:cNvGrpSpPr>
                    <a:grpSpLocks/>
                  </p:cNvGrpSpPr>
                  <p:nvPr/>
                </p:nvGrpSpPr>
                <p:grpSpPr bwMode="auto">
                  <a:xfrm>
                    <a:off x="4152" y="3210"/>
                    <a:ext cx="133" cy="245"/>
                    <a:chOff x="4152" y="3210"/>
                    <a:chExt cx="133" cy="245"/>
                  </a:xfrm>
                </p:grpSpPr>
                <p:sp>
                  <p:nvSpPr>
                    <p:cNvPr id="201" name="Oval 26"/>
                    <p:cNvSpPr>
                      <a:spLocks noChangeArrowheads="1"/>
                    </p:cNvSpPr>
                    <p:nvPr/>
                  </p:nvSpPr>
                  <p:spPr bwMode="auto">
                    <a:xfrm>
                      <a:off x="4152" y="3210"/>
                      <a:ext cx="123" cy="142"/>
                    </a:xfrm>
                    <a:prstGeom prst="ellipse">
                      <a:avLst/>
                    </a:prstGeom>
                    <a:solidFill>
                      <a:srgbClr val="FFFFFF"/>
                    </a:solidFill>
                    <a:ln w="9525">
                      <a:noFill/>
                      <a:round/>
                      <a:headEnd/>
                      <a:tailEnd/>
                    </a:ln>
                  </p:spPr>
                  <p:txBody>
                    <a:bodyPr/>
                    <a:lstStyle/>
                    <a:p>
                      <a:endParaRPr lang="en-US"/>
                    </a:p>
                  </p:txBody>
                </p:sp>
                <p:sp>
                  <p:nvSpPr>
                    <p:cNvPr id="202" name="Oval 27"/>
                    <p:cNvSpPr>
                      <a:spLocks noChangeArrowheads="1"/>
                    </p:cNvSpPr>
                    <p:nvPr/>
                  </p:nvSpPr>
                  <p:spPr bwMode="auto">
                    <a:xfrm>
                      <a:off x="4197" y="3357"/>
                      <a:ext cx="88" cy="98"/>
                    </a:xfrm>
                    <a:prstGeom prst="ellipse">
                      <a:avLst/>
                    </a:prstGeom>
                    <a:solidFill>
                      <a:srgbClr val="FFFFFF"/>
                    </a:solidFill>
                    <a:ln w="9525">
                      <a:noFill/>
                      <a:round/>
                      <a:headEnd/>
                      <a:tailEnd/>
                    </a:ln>
                  </p:spPr>
                  <p:txBody>
                    <a:bodyPr/>
                    <a:lstStyle/>
                    <a:p>
                      <a:endParaRPr lang="en-US"/>
                    </a:p>
                  </p:txBody>
                </p:sp>
              </p:grpSp>
            </p:grpSp>
            <p:grpSp>
              <p:nvGrpSpPr>
                <p:cNvPr id="182" name="Group 28"/>
                <p:cNvGrpSpPr>
                  <a:grpSpLocks/>
                </p:cNvGrpSpPr>
                <p:nvPr/>
              </p:nvGrpSpPr>
              <p:grpSpPr bwMode="auto">
                <a:xfrm>
                  <a:off x="4007" y="3118"/>
                  <a:ext cx="765" cy="762"/>
                  <a:chOff x="4007" y="3118"/>
                  <a:chExt cx="765" cy="762"/>
                </a:xfrm>
              </p:grpSpPr>
              <p:grpSp>
                <p:nvGrpSpPr>
                  <p:cNvPr id="183" name="Group 29"/>
                  <p:cNvGrpSpPr>
                    <a:grpSpLocks/>
                  </p:cNvGrpSpPr>
                  <p:nvPr/>
                </p:nvGrpSpPr>
                <p:grpSpPr bwMode="auto">
                  <a:xfrm>
                    <a:off x="4007" y="3118"/>
                    <a:ext cx="765" cy="367"/>
                    <a:chOff x="4007" y="3118"/>
                    <a:chExt cx="765" cy="367"/>
                  </a:xfrm>
                </p:grpSpPr>
                <p:grpSp>
                  <p:nvGrpSpPr>
                    <p:cNvPr id="190" name="Group 30"/>
                    <p:cNvGrpSpPr>
                      <a:grpSpLocks/>
                    </p:cNvGrpSpPr>
                    <p:nvPr/>
                  </p:nvGrpSpPr>
                  <p:grpSpPr bwMode="auto">
                    <a:xfrm>
                      <a:off x="4007" y="3118"/>
                      <a:ext cx="386" cy="367"/>
                      <a:chOff x="4007" y="3118"/>
                      <a:chExt cx="386" cy="367"/>
                    </a:xfrm>
                  </p:grpSpPr>
                  <p:sp>
                    <p:nvSpPr>
                      <p:cNvPr id="194" name="Freeform 31"/>
                      <p:cNvSpPr>
                        <a:spLocks/>
                      </p:cNvSpPr>
                      <p:nvPr/>
                    </p:nvSpPr>
                    <p:spPr bwMode="auto">
                      <a:xfrm>
                        <a:off x="4192" y="3164"/>
                        <a:ext cx="29" cy="43"/>
                      </a:xfrm>
                      <a:custGeom>
                        <a:avLst/>
                        <a:gdLst>
                          <a:gd name="T0" fmla="*/ 0 w 57"/>
                          <a:gd name="T1" fmla="*/ 5 h 85"/>
                          <a:gd name="T2" fmla="*/ 10 w 57"/>
                          <a:gd name="T3" fmla="*/ 0 h 85"/>
                          <a:gd name="T4" fmla="*/ 57 w 57"/>
                          <a:gd name="T5" fmla="*/ 78 h 85"/>
                          <a:gd name="T6" fmla="*/ 47 w 57"/>
                          <a:gd name="T7" fmla="*/ 85 h 85"/>
                          <a:gd name="T8" fmla="*/ 0 w 57"/>
                          <a:gd name="T9" fmla="*/ 5 h 85"/>
                          <a:gd name="T10" fmla="*/ 0 60000 65536"/>
                          <a:gd name="T11" fmla="*/ 0 60000 65536"/>
                          <a:gd name="T12" fmla="*/ 0 60000 65536"/>
                          <a:gd name="T13" fmla="*/ 0 60000 65536"/>
                          <a:gd name="T14" fmla="*/ 0 60000 65536"/>
                          <a:gd name="T15" fmla="*/ 0 w 57"/>
                          <a:gd name="T16" fmla="*/ 0 h 85"/>
                          <a:gd name="T17" fmla="*/ 57 w 57"/>
                          <a:gd name="T18" fmla="*/ 85 h 85"/>
                        </a:gdLst>
                        <a:ahLst/>
                        <a:cxnLst>
                          <a:cxn ang="T10">
                            <a:pos x="T0" y="T1"/>
                          </a:cxn>
                          <a:cxn ang="T11">
                            <a:pos x="T2" y="T3"/>
                          </a:cxn>
                          <a:cxn ang="T12">
                            <a:pos x="T4" y="T5"/>
                          </a:cxn>
                          <a:cxn ang="T13">
                            <a:pos x="T6" y="T7"/>
                          </a:cxn>
                          <a:cxn ang="T14">
                            <a:pos x="T8" y="T9"/>
                          </a:cxn>
                        </a:cxnLst>
                        <a:rect l="T15" t="T16" r="T17" b="T18"/>
                        <a:pathLst>
                          <a:path w="57" h="85">
                            <a:moveTo>
                              <a:pt x="0" y="5"/>
                            </a:moveTo>
                            <a:lnTo>
                              <a:pt x="10" y="0"/>
                            </a:lnTo>
                            <a:lnTo>
                              <a:pt x="57" y="78"/>
                            </a:lnTo>
                            <a:lnTo>
                              <a:pt x="47" y="85"/>
                            </a:lnTo>
                            <a:lnTo>
                              <a:pt x="0" y="5"/>
                            </a:lnTo>
                            <a:close/>
                          </a:path>
                        </a:pathLst>
                      </a:custGeom>
                      <a:solidFill>
                        <a:srgbClr val="000000"/>
                      </a:solidFill>
                      <a:ln w="9525">
                        <a:noFill/>
                        <a:round/>
                        <a:headEnd/>
                        <a:tailEnd/>
                      </a:ln>
                    </p:spPr>
                    <p:txBody>
                      <a:bodyPr/>
                      <a:lstStyle/>
                      <a:p>
                        <a:endParaRPr lang="en-US"/>
                      </a:p>
                    </p:txBody>
                  </p:sp>
                  <p:sp>
                    <p:nvSpPr>
                      <p:cNvPr id="195" name="Rectangle 32"/>
                      <p:cNvSpPr>
                        <a:spLocks noChangeArrowheads="1"/>
                      </p:cNvSpPr>
                      <p:nvPr/>
                    </p:nvSpPr>
                    <p:spPr bwMode="auto">
                      <a:xfrm>
                        <a:off x="4387" y="3118"/>
                        <a:ext cx="6" cy="43"/>
                      </a:xfrm>
                      <a:prstGeom prst="rect">
                        <a:avLst/>
                      </a:prstGeom>
                      <a:solidFill>
                        <a:srgbClr val="000000"/>
                      </a:solidFill>
                      <a:ln w="9525">
                        <a:noFill/>
                        <a:miter lim="800000"/>
                        <a:headEnd/>
                        <a:tailEnd/>
                      </a:ln>
                    </p:spPr>
                    <p:txBody>
                      <a:bodyPr/>
                      <a:lstStyle/>
                      <a:p>
                        <a:endParaRPr lang="en-US"/>
                      </a:p>
                    </p:txBody>
                  </p:sp>
                  <p:sp>
                    <p:nvSpPr>
                      <p:cNvPr id="196" name="Freeform 33"/>
                      <p:cNvSpPr>
                        <a:spLocks/>
                      </p:cNvSpPr>
                      <p:nvPr/>
                    </p:nvSpPr>
                    <p:spPr bwMode="auto">
                      <a:xfrm>
                        <a:off x="4062" y="3296"/>
                        <a:ext cx="36" cy="24"/>
                      </a:xfrm>
                      <a:custGeom>
                        <a:avLst/>
                        <a:gdLst>
                          <a:gd name="T0" fmla="*/ 5 w 72"/>
                          <a:gd name="T1" fmla="*/ 0 h 47"/>
                          <a:gd name="T2" fmla="*/ 0 w 72"/>
                          <a:gd name="T3" fmla="*/ 11 h 47"/>
                          <a:gd name="T4" fmla="*/ 67 w 72"/>
                          <a:gd name="T5" fmla="*/ 47 h 47"/>
                          <a:gd name="T6" fmla="*/ 72 w 72"/>
                          <a:gd name="T7" fmla="*/ 36 h 47"/>
                          <a:gd name="T8" fmla="*/ 5 w 72"/>
                          <a:gd name="T9" fmla="*/ 0 h 47"/>
                          <a:gd name="T10" fmla="*/ 0 60000 65536"/>
                          <a:gd name="T11" fmla="*/ 0 60000 65536"/>
                          <a:gd name="T12" fmla="*/ 0 60000 65536"/>
                          <a:gd name="T13" fmla="*/ 0 60000 65536"/>
                          <a:gd name="T14" fmla="*/ 0 60000 65536"/>
                          <a:gd name="T15" fmla="*/ 0 w 72"/>
                          <a:gd name="T16" fmla="*/ 0 h 47"/>
                          <a:gd name="T17" fmla="*/ 72 w 72"/>
                          <a:gd name="T18" fmla="*/ 47 h 47"/>
                        </a:gdLst>
                        <a:ahLst/>
                        <a:cxnLst>
                          <a:cxn ang="T10">
                            <a:pos x="T0" y="T1"/>
                          </a:cxn>
                          <a:cxn ang="T11">
                            <a:pos x="T2" y="T3"/>
                          </a:cxn>
                          <a:cxn ang="T12">
                            <a:pos x="T4" y="T5"/>
                          </a:cxn>
                          <a:cxn ang="T13">
                            <a:pos x="T6" y="T7"/>
                          </a:cxn>
                          <a:cxn ang="T14">
                            <a:pos x="T8" y="T9"/>
                          </a:cxn>
                        </a:cxnLst>
                        <a:rect l="T15" t="T16" r="T17" b="T18"/>
                        <a:pathLst>
                          <a:path w="72" h="47">
                            <a:moveTo>
                              <a:pt x="5" y="0"/>
                            </a:moveTo>
                            <a:lnTo>
                              <a:pt x="0" y="11"/>
                            </a:lnTo>
                            <a:lnTo>
                              <a:pt x="67" y="47"/>
                            </a:lnTo>
                            <a:lnTo>
                              <a:pt x="72" y="36"/>
                            </a:lnTo>
                            <a:lnTo>
                              <a:pt x="5" y="0"/>
                            </a:lnTo>
                            <a:close/>
                          </a:path>
                        </a:pathLst>
                      </a:custGeom>
                      <a:solidFill>
                        <a:srgbClr val="000000"/>
                      </a:solidFill>
                      <a:ln w="9525">
                        <a:noFill/>
                        <a:round/>
                        <a:headEnd/>
                        <a:tailEnd/>
                      </a:ln>
                    </p:spPr>
                    <p:txBody>
                      <a:bodyPr/>
                      <a:lstStyle/>
                      <a:p>
                        <a:endParaRPr lang="en-US"/>
                      </a:p>
                    </p:txBody>
                  </p:sp>
                  <p:sp>
                    <p:nvSpPr>
                      <p:cNvPr id="197" name="Rectangle 34"/>
                      <p:cNvSpPr>
                        <a:spLocks noChangeArrowheads="1"/>
                      </p:cNvSpPr>
                      <p:nvPr/>
                    </p:nvSpPr>
                    <p:spPr bwMode="auto">
                      <a:xfrm>
                        <a:off x="4007" y="3478"/>
                        <a:ext cx="34" cy="7"/>
                      </a:xfrm>
                      <a:prstGeom prst="rect">
                        <a:avLst/>
                      </a:prstGeom>
                      <a:solidFill>
                        <a:srgbClr val="000000"/>
                      </a:solidFill>
                      <a:ln w="9525">
                        <a:noFill/>
                        <a:miter lim="800000"/>
                        <a:headEnd/>
                        <a:tailEnd/>
                      </a:ln>
                    </p:spPr>
                    <p:txBody>
                      <a:bodyPr/>
                      <a:lstStyle/>
                      <a:p>
                        <a:endParaRPr lang="en-US"/>
                      </a:p>
                    </p:txBody>
                  </p:sp>
                </p:grpSp>
                <p:sp>
                  <p:nvSpPr>
                    <p:cNvPr id="191" name="Freeform 35"/>
                    <p:cNvSpPr>
                      <a:spLocks/>
                    </p:cNvSpPr>
                    <p:nvPr/>
                  </p:nvSpPr>
                  <p:spPr bwMode="auto">
                    <a:xfrm>
                      <a:off x="4560" y="3164"/>
                      <a:ext cx="28" cy="42"/>
                    </a:xfrm>
                    <a:custGeom>
                      <a:avLst/>
                      <a:gdLst>
                        <a:gd name="T0" fmla="*/ 58 w 58"/>
                        <a:gd name="T1" fmla="*/ 5 h 85"/>
                        <a:gd name="T2" fmla="*/ 48 w 58"/>
                        <a:gd name="T3" fmla="*/ 0 h 85"/>
                        <a:gd name="T4" fmla="*/ 0 w 58"/>
                        <a:gd name="T5" fmla="*/ 79 h 85"/>
                        <a:gd name="T6" fmla="*/ 10 w 58"/>
                        <a:gd name="T7" fmla="*/ 85 h 85"/>
                        <a:gd name="T8" fmla="*/ 58 w 58"/>
                        <a:gd name="T9" fmla="*/ 5 h 85"/>
                        <a:gd name="T10" fmla="*/ 0 60000 65536"/>
                        <a:gd name="T11" fmla="*/ 0 60000 65536"/>
                        <a:gd name="T12" fmla="*/ 0 60000 65536"/>
                        <a:gd name="T13" fmla="*/ 0 60000 65536"/>
                        <a:gd name="T14" fmla="*/ 0 60000 65536"/>
                        <a:gd name="T15" fmla="*/ 0 w 58"/>
                        <a:gd name="T16" fmla="*/ 0 h 85"/>
                        <a:gd name="T17" fmla="*/ 58 w 58"/>
                        <a:gd name="T18" fmla="*/ 85 h 85"/>
                      </a:gdLst>
                      <a:ahLst/>
                      <a:cxnLst>
                        <a:cxn ang="T10">
                          <a:pos x="T0" y="T1"/>
                        </a:cxn>
                        <a:cxn ang="T11">
                          <a:pos x="T2" y="T3"/>
                        </a:cxn>
                        <a:cxn ang="T12">
                          <a:pos x="T4" y="T5"/>
                        </a:cxn>
                        <a:cxn ang="T13">
                          <a:pos x="T6" y="T7"/>
                        </a:cxn>
                        <a:cxn ang="T14">
                          <a:pos x="T8" y="T9"/>
                        </a:cxn>
                      </a:cxnLst>
                      <a:rect l="T15" t="T16" r="T17" b="T18"/>
                      <a:pathLst>
                        <a:path w="58" h="85">
                          <a:moveTo>
                            <a:pt x="58" y="5"/>
                          </a:moveTo>
                          <a:lnTo>
                            <a:pt x="48" y="0"/>
                          </a:lnTo>
                          <a:lnTo>
                            <a:pt x="0" y="79"/>
                          </a:lnTo>
                          <a:lnTo>
                            <a:pt x="10" y="85"/>
                          </a:lnTo>
                          <a:lnTo>
                            <a:pt x="58" y="5"/>
                          </a:lnTo>
                          <a:close/>
                        </a:path>
                      </a:pathLst>
                    </a:custGeom>
                    <a:solidFill>
                      <a:srgbClr val="000000"/>
                    </a:solidFill>
                    <a:ln w="9525">
                      <a:noFill/>
                      <a:round/>
                      <a:headEnd/>
                      <a:tailEnd/>
                    </a:ln>
                  </p:spPr>
                  <p:txBody>
                    <a:bodyPr/>
                    <a:lstStyle/>
                    <a:p>
                      <a:endParaRPr lang="en-US"/>
                    </a:p>
                  </p:txBody>
                </p:sp>
                <p:sp>
                  <p:nvSpPr>
                    <p:cNvPr id="192" name="Freeform 36"/>
                    <p:cNvSpPr>
                      <a:spLocks/>
                    </p:cNvSpPr>
                    <p:nvPr/>
                  </p:nvSpPr>
                  <p:spPr bwMode="auto">
                    <a:xfrm>
                      <a:off x="4683" y="3295"/>
                      <a:ext cx="36" cy="24"/>
                    </a:xfrm>
                    <a:custGeom>
                      <a:avLst/>
                      <a:gdLst>
                        <a:gd name="T0" fmla="*/ 67 w 72"/>
                        <a:gd name="T1" fmla="*/ 0 h 48"/>
                        <a:gd name="T2" fmla="*/ 72 w 72"/>
                        <a:gd name="T3" fmla="*/ 12 h 48"/>
                        <a:gd name="T4" fmla="*/ 5 w 72"/>
                        <a:gd name="T5" fmla="*/ 48 h 48"/>
                        <a:gd name="T6" fmla="*/ 0 w 72"/>
                        <a:gd name="T7" fmla="*/ 36 h 48"/>
                        <a:gd name="T8" fmla="*/ 67 w 72"/>
                        <a:gd name="T9" fmla="*/ 0 h 48"/>
                        <a:gd name="T10" fmla="*/ 0 60000 65536"/>
                        <a:gd name="T11" fmla="*/ 0 60000 65536"/>
                        <a:gd name="T12" fmla="*/ 0 60000 65536"/>
                        <a:gd name="T13" fmla="*/ 0 60000 65536"/>
                        <a:gd name="T14" fmla="*/ 0 60000 65536"/>
                        <a:gd name="T15" fmla="*/ 0 w 72"/>
                        <a:gd name="T16" fmla="*/ 0 h 48"/>
                        <a:gd name="T17" fmla="*/ 72 w 72"/>
                        <a:gd name="T18" fmla="*/ 48 h 48"/>
                      </a:gdLst>
                      <a:ahLst/>
                      <a:cxnLst>
                        <a:cxn ang="T10">
                          <a:pos x="T0" y="T1"/>
                        </a:cxn>
                        <a:cxn ang="T11">
                          <a:pos x="T2" y="T3"/>
                        </a:cxn>
                        <a:cxn ang="T12">
                          <a:pos x="T4" y="T5"/>
                        </a:cxn>
                        <a:cxn ang="T13">
                          <a:pos x="T6" y="T7"/>
                        </a:cxn>
                        <a:cxn ang="T14">
                          <a:pos x="T8" y="T9"/>
                        </a:cxn>
                      </a:cxnLst>
                      <a:rect l="T15" t="T16" r="T17" b="T18"/>
                      <a:pathLst>
                        <a:path w="72" h="48">
                          <a:moveTo>
                            <a:pt x="67" y="0"/>
                          </a:moveTo>
                          <a:lnTo>
                            <a:pt x="72" y="12"/>
                          </a:lnTo>
                          <a:lnTo>
                            <a:pt x="5" y="48"/>
                          </a:lnTo>
                          <a:lnTo>
                            <a:pt x="0" y="36"/>
                          </a:lnTo>
                          <a:lnTo>
                            <a:pt x="67" y="0"/>
                          </a:lnTo>
                          <a:close/>
                        </a:path>
                      </a:pathLst>
                    </a:custGeom>
                    <a:solidFill>
                      <a:srgbClr val="000000"/>
                    </a:solidFill>
                    <a:ln w="9525">
                      <a:noFill/>
                      <a:round/>
                      <a:headEnd/>
                      <a:tailEnd/>
                    </a:ln>
                  </p:spPr>
                  <p:txBody>
                    <a:bodyPr/>
                    <a:lstStyle/>
                    <a:p>
                      <a:endParaRPr lang="en-US"/>
                    </a:p>
                  </p:txBody>
                </p:sp>
                <p:sp>
                  <p:nvSpPr>
                    <p:cNvPr id="193" name="Rectangle 37"/>
                    <p:cNvSpPr>
                      <a:spLocks noChangeArrowheads="1"/>
                    </p:cNvSpPr>
                    <p:nvPr/>
                  </p:nvSpPr>
                  <p:spPr bwMode="auto">
                    <a:xfrm>
                      <a:off x="4738" y="3479"/>
                      <a:ext cx="34" cy="6"/>
                    </a:xfrm>
                    <a:prstGeom prst="rect">
                      <a:avLst/>
                    </a:prstGeom>
                    <a:solidFill>
                      <a:srgbClr val="000000"/>
                    </a:solidFill>
                    <a:ln w="9525">
                      <a:noFill/>
                      <a:miter lim="800000"/>
                      <a:headEnd/>
                      <a:tailEnd/>
                    </a:ln>
                  </p:spPr>
                  <p:txBody>
                    <a:bodyPr/>
                    <a:lstStyle/>
                    <a:p>
                      <a:endParaRPr lang="en-US"/>
                    </a:p>
                  </p:txBody>
                </p:sp>
              </p:grpSp>
              <p:grpSp>
                <p:nvGrpSpPr>
                  <p:cNvPr id="184" name="Group 38"/>
                  <p:cNvGrpSpPr>
                    <a:grpSpLocks/>
                  </p:cNvGrpSpPr>
                  <p:nvPr/>
                </p:nvGrpSpPr>
                <p:grpSpPr bwMode="auto">
                  <a:xfrm>
                    <a:off x="4047" y="3650"/>
                    <a:ext cx="682" cy="230"/>
                    <a:chOff x="4047" y="3650"/>
                    <a:chExt cx="682" cy="230"/>
                  </a:xfrm>
                </p:grpSpPr>
                <p:sp>
                  <p:nvSpPr>
                    <p:cNvPr id="185" name="Freeform 39"/>
                    <p:cNvSpPr>
                      <a:spLocks/>
                    </p:cNvSpPr>
                    <p:nvPr/>
                  </p:nvSpPr>
                  <p:spPr bwMode="auto">
                    <a:xfrm>
                      <a:off x="4179" y="3779"/>
                      <a:ext cx="29" cy="42"/>
                    </a:xfrm>
                    <a:custGeom>
                      <a:avLst/>
                      <a:gdLst>
                        <a:gd name="T0" fmla="*/ 0 w 57"/>
                        <a:gd name="T1" fmla="*/ 80 h 85"/>
                        <a:gd name="T2" fmla="*/ 10 w 57"/>
                        <a:gd name="T3" fmla="*/ 85 h 85"/>
                        <a:gd name="T4" fmla="*/ 57 w 57"/>
                        <a:gd name="T5" fmla="*/ 7 h 85"/>
                        <a:gd name="T6" fmla="*/ 47 w 57"/>
                        <a:gd name="T7" fmla="*/ 0 h 85"/>
                        <a:gd name="T8" fmla="*/ 0 w 57"/>
                        <a:gd name="T9" fmla="*/ 80 h 85"/>
                        <a:gd name="T10" fmla="*/ 0 60000 65536"/>
                        <a:gd name="T11" fmla="*/ 0 60000 65536"/>
                        <a:gd name="T12" fmla="*/ 0 60000 65536"/>
                        <a:gd name="T13" fmla="*/ 0 60000 65536"/>
                        <a:gd name="T14" fmla="*/ 0 60000 65536"/>
                        <a:gd name="T15" fmla="*/ 0 w 57"/>
                        <a:gd name="T16" fmla="*/ 0 h 85"/>
                        <a:gd name="T17" fmla="*/ 57 w 57"/>
                        <a:gd name="T18" fmla="*/ 85 h 85"/>
                      </a:gdLst>
                      <a:ahLst/>
                      <a:cxnLst>
                        <a:cxn ang="T10">
                          <a:pos x="T0" y="T1"/>
                        </a:cxn>
                        <a:cxn ang="T11">
                          <a:pos x="T2" y="T3"/>
                        </a:cxn>
                        <a:cxn ang="T12">
                          <a:pos x="T4" y="T5"/>
                        </a:cxn>
                        <a:cxn ang="T13">
                          <a:pos x="T6" y="T7"/>
                        </a:cxn>
                        <a:cxn ang="T14">
                          <a:pos x="T8" y="T9"/>
                        </a:cxn>
                      </a:cxnLst>
                      <a:rect l="T15" t="T16" r="T17" b="T18"/>
                      <a:pathLst>
                        <a:path w="57" h="85">
                          <a:moveTo>
                            <a:pt x="0" y="80"/>
                          </a:moveTo>
                          <a:lnTo>
                            <a:pt x="10" y="85"/>
                          </a:lnTo>
                          <a:lnTo>
                            <a:pt x="57" y="7"/>
                          </a:lnTo>
                          <a:lnTo>
                            <a:pt x="47" y="0"/>
                          </a:lnTo>
                          <a:lnTo>
                            <a:pt x="0" y="80"/>
                          </a:lnTo>
                          <a:close/>
                        </a:path>
                      </a:pathLst>
                    </a:custGeom>
                    <a:solidFill>
                      <a:srgbClr val="000000"/>
                    </a:solidFill>
                    <a:ln w="9525">
                      <a:noFill/>
                      <a:round/>
                      <a:headEnd/>
                      <a:tailEnd/>
                    </a:ln>
                  </p:spPr>
                  <p:txBody>
                    <a:bodyPr/>
                    <a:lstStyle/>
                    <a:p>
                      <a:endParaRPr lang="en-US"/>
                    </a:p>
                  </p:txBody>
                </p:sp>
                <p:sp>
                  <p:nvSpPr>
                    <p:cNvPr id="186" name="Rectangle 40"/>
                    <p:cNvSpPr>
                      <a:spLocks noChangeArrowheads="1"/>
                    </p:cNvSpPr>
                    <p:nvPr/>
                  </p:nvSpPr>
                  <p:spPr bwMode="auto">
                    <a:xfrm>
                      <a:off x="4387" y="3837"/>
                      <a:ext cx="6" cy="43"/>
                    </a:xfrm>
                    <a:prstGeom prst="rect">
                      <a:avLst/>
                    </a:prstGeom>
                    <a:solidFill>
                      <a:srgbClr val="000000"/>
                    </a:solidFill>
                    <a:ln w="9525">
                      <a:noFill/>
                      <a:miter lim="800000"/>
                      <a:headEnd/>
                      <a:tailEnd/>
                    </a:ln>
                  </p:spPr>
                  <p:txBody>
                    <a:bodyPr/>
                    <a:lstStyle/>
                    <a:p>
                      <a:endParaRPr lang="en-US"/>
                    </a:p>
                  </p:txBody>
                </p:sp>
                <p:sp>
                  <p:nvSpPr>
                    <p:cNvPr id="187" name="Freeform 41"/>
                    <p:cNvSpPr>
                      <a:spLocks/>
                    </p:cNvSpPr>
                    <p:nvPr/>
                  </p:nvSpPr>
                  <p:spPr bwMode="auto">
                    <a:xfrm>
                      <a:off x="4047" y="3653"/>
                      <a:ext cx="36" cy="24"/>
                    </a:xfrm>
                    <a:custGeom>
                      <a:avLst/>
                      <a:gdLst>
                        <a:gd name="T0" fmla="*/ 5 w 72"/>
                        <a:gd name="T1" fmla="*/ 49 h 49"/>
                        <a:gd name="T2" fmla="*/ 0 w 72"/>
                        <a:gd name="T3" fmla="*/ 37 h 49"/>
                        <a:gd name="T4" fmla="*/ 67 w 72"/>
                        <a:gd name="T5" fmla="*/ 0 h 49"/>
                        <a:gd name="T6" fmla="*/ 72 w 72"/>
                        <a:gd name="T7" fmla="*/ 13 h 49"/>
                        <a:gd name="T8" fmla="*/ 5 w 72"/>
                        <a:gd name="T9" fmla="*/ 49 h 49"/>
                        <a:gd name="T10" fmla="*/ 0 60000 65536"/>
                        <a:gd name="T11" fmla="*/ 0 60000 65536"/>
                        <a:gd name="T12" fmla="*/ 0 60000 65536"/>
                        <a:gd name="T13" fmla="*/ 0 60000 65536"/>
                        <a:gd name="T14" fmla="*/ 0 60000 65536"/>
                        <a:gd name="T15" fmla="*/ 0 w 72"/>
                        <a:gd name="T16" fmla="*/ 0 h 49"/>
                        <a:gd name="T17" fmla="*/ 72 w 72"/>
                        <a:gd name="T18" fmla="*/ 49 h 49"/>
                      </a:gdLst>
                      <a:ahLst/>
                      <a:cxnLst>
                        <a:cxn ang="T10">
                          <a:pos x="T0" y="T1"/>
                        </a:cxn>
                        <a:cxn ang="T11">
                          <a:pos x="T2" y="T3"/>
                        </a:cxn>
                        <a:cxn ang="T12">
                          <a:pos x="T4" y="T5"/>
                        </a:cxn>
                        <a:cxn ang="T13">
                          <a:pos x="T6" y="T7"/>
                        </a:cxn>
                        <a:cxn ang="T14">
                          <a:pos x="T8" y="T9"/>
                        </a:cxn>
                      </a:cxnLst>
                      <a:rect l="T15" t="T16" r="T17" b="T18"/>
                      <a:pathLst>
                        <a:path w="72" h="49">
                          <a:moveTo>
                            <a:pt x="5" y="49"/>
                          </a:moveTo>
                          <a:lnTo>
                            <a:pt x="0" y="37"/>
                          </a:lnTo>
                          <a:lnTo>
                            <a:pt x="67" y="0"/>
                          </a:lnTo>
                          <a:lnTo>
                            <a:pt x="72" y="13"/>
                          </a:lnTo>
                          <a:lnTo>
                            <a:pt x="5" y="49"/>
                          </a:lnTo>
                          <a:close/>
                        </a:path>
                      </a:pathLst>
                    </a:custGeom>
                    <a:solidFill>
                      <a:srgbClr val="000000"/>
                    </a:solidFill>
                    <a:ln w="9525">
                      <a:noFill/>
                      <a:round/>
                      <a:headEnd/>
                      <a:tailEnd/>
                    </a:ln>
                  </p:spPr>
                  <p:txBody>
                    <a:bodyPr/>
                    <a:lstStyle/>
                    <a:p>
                      <a:endParaRPr lang="en-US"/>
                    </a:p>
                  </p:txBody>
                </p:sp>
                <p:sp>
                  <p:nvSpPr>
                    <p:cNvPr id="188" name="Freeform 42"/>
                    <p:cNvSpPr>
                      <a:spLocks/>
                    </p:cNvSpPr>
                    <p:nvPr/>
                  </p:nvSpPr>
                  <p:spPr bwMode="auto">
                    <a:xfrm>
                      <a:off x="4572" y="3778"/>
                      <a:ext cx="29" cy="42"/>
                    </a:xfrm>
                    <a:custGeom>
                      <a:avLst/>
                      <a:gdLst>
                        <a:gd name="T0" fmla="*/ 57 w 57"/>
                        <a:gd name="T1" fmla="*/ 80 h 85"/>
                        <a:gd name="T2" fmla="*/ 47 w 57"/>
                        <a:gd name="T3" fmla="*/ 85 h 85"/>
                        <a:gd name="T4" fmla="*/ 0 w 57"/>
                        <a:gd name="T5" fmla="*/ 6 h 85"/>
                        <a:gd name="T6" fmla="*/ 10 w 57"/>
                        <a:gd name="T7" fmla="*/ 0 h 85"/>
                        <a:gd name="T8" fmla="*/ 57 w 57"/>
                        <a:gd name="T9" fmla="*/ 80 h 85"/>
                        <a:gd name="T10" fmla="*/ 0 60000 65536"/>
                        <a:gd name="T11" fmla="*/ 0 60000 65536"/>
                        <a:gd name="T12" fmla="*/ 0 60000 65536"/>
                        <a:gd name="T13" fmla="*/ 0 60000 65536"/>
                        <a:gd name="T14" fmla="*/ 0 60000 65536"/>
                        <a:gd name="T15" fmla="*/ 0 w 57"/>
                        <a:gd name="T16" fmla="*/ 0 h 85"/>
                        <a:gd name="T17" fmla="*/ 57 w 57"/>
                        <a:gd name="T18" fmla="*/ 85 h 85"/>
                      </a:gdLst>
                      <a:ahLst/>
                      <a:cxnLst>
                        <a:cxn ang="T10">
                          <a:pos x="T0" y="T1"/>
                        </a:cxn>
                        <a:cxn ang="T11">
                          <a:pos x="T2" y="T3"/>
                        </a:cxn>
                        <a:cxn ang="T12">
                          <a:pos x="T4" y="T5"/>
                        </a:cxn>
                        <a:cxn ang="T13">
                          <a:pos x="T6" y="T7"/>
                        </a:cxn>
                        <a:cxn ang="T14">
                          <a:pos x="T8" y="T9"/>
                        </a:cxn>
                      </a:cxnLst>
                      <a:rect l="T15" t="T16" r="T17" b="T18"/>
                      <a:pathLst>
                        <a:path w="57" h="85">
                          <a:moveTo>
                            <a:pt x="57" y="80"/>
                          </a:moveTo>
                          <a:lnTo>
                            <a:pt x="47" y="85"/>
                          </a:lnTo>
                          <a:lnTo>
                            <a:pt x="0" y="6"/>
                          </a:lnTo>
                          <a:lnTo>
                            <a:pt x="10" y="0"/>
                          </a:lnTo>
                          <a:lnTo>
                            <a:pt x="57" y="80"/>
                          </a:lnTo>
                          <a:close/>
                        </a:path>
                      </a:pathLst>
                    </a:custGeom>
                    <a:solidFill>
                      <a:srgbClr val="000000"/>
                    </a:solidFill>
                    <a:ln w="9525">
                      <a:noFill/>
                      <a:round/>
                      <a:headEnd/>
                      <a:tailEnd/>
                    </a:ln>
                  </p:spPr>
                  <p:txBody>
                    <a:bodyPr/>
                    <a:lstStyle/>
                    <a:p>
                      <a:endParaRPr lang="en-US"/>
                    </a:p>
                  </p:txBody>
                </p:sp>
                <p:sp>
                  <p:nvSpPr>
                    <p:cNvPr id="189" name="Freeform 43"/>
                    <p:cNvSpPr>
                      <a:spLocks/>
                    </p:cNvSpPr>
                    <p:nvPr/>
                  </p:nvSpPr>
                  <p:spPr bwMode="auto">
                    <a:xfrm>
                      <a:off x="4693" y="3650"/>
                      <a:ext cx="36" cy="25"/>
                    </a:xfrm>
                    <a:custGeom>
                      <a:avLst/>
                      <a:gdLst>
                        <a:gd name="T0" fmla="*/ 66 w 71"/>
                        <a:gd name="T1" fmla="*/ 49 h 49"/>
                        <a:gd name="T2" fmla="*/ 71 w 71"/>
                        <a:gd name="T3" fmla="*/ 37 h 49"/>
                        <a:gd name="T4" fmla="*/ 4 w 71"/>
                        <a:gd name="T5" fmla="*/ 0 h 49"/>
                        <a:gd name="T6" fmla="*/ 0 w 71"/>
                        <a:gd name="T7" fmla="*/ 11 h 49"/>
                        <a:gd name="T8" fmla="*/ 66 w 71"/>
                        <a:gd name="T9" fmla="*/ 49 h 49"/>
                        <a:gd name="T10" fmla="*/ 0 60000 65536"/>
                        <a:gd name="T11" fmla="*/ 0 60000 65536"/>
                        <a:gd name="T12" fmla="*/ 0 60000 65536"/>
                        <a:gd name="T13" fmla="*/ 0 60000 65536"/>
                        <a:gd name="T14" fmla="*/ 0 60000 65536"/>
                        <a:gd name="T15" fmla="*/ 0 w 71"/>
                        <a:gd name="T16" fmla="*/ 0 h 49"/>
                        <a:gd name="T17" fmla="*/ 71 w 71"/>
                        <a:gd name="T18" fmla="*/ 49 h 49"/>
                      </a:gdLst>
                      <a:ahLst/>
                      <a:cxnLst>
                        <a:cxn ang="T10">
                          <a:pos x="T0" y="T1"/>
                        </a:cxn>
                        <a:cxn ang="T11">
                          <a:pos x="T2" y="T3"/>
                        </a:cxn>
                        <a:cxn ang="T12">
                          <a:pos x="T4" y="T5"/>
                        </a:cxn>
                        <a:cxn ang="T13">
                          <a:pos x="T6" y="T7"/>
                        </a:cxn>
                        <a:cxn ang="T14">
                          <a:pos x="T8" y="T9"/>
                        </a:cxn>
                      </a:cxnLst>
                      <a:rect l="T15" t="T16" r="T17" b="T18"/>
                      <a:pathLst>
                        <a:path w="71" h="49">
                          <a:moveTo>
                            <a:pt x="66" y="49"/>
                          </a:moveTo>
                          <a:lnTo>
                            <a:pt x="71" y="37"/>
                          </a:lnTo>
                          <a:lnTo>
                            <a:pt x="4" y="0"/>
                          </a:lnTo>
                          <a:lnTo>
                            <a:pt x="0" y="11"/>
                          </a:lnTo>
                          <a:lnTo>
                            <a:pt x="66" y="49"/>
                          </a:lnTo>
                          <a:close/>
                        </a:path>
                      </a:pathLst>
                    </a:custGeom>
                    <a:solidFill>
                      <a:srgbClr val="000000"/>
                    </a:solidFill>
                    <a:ln w="9525">
                      <a:noFill/>
                      <a:round/>
                      <a:headEnd/>
                      <a:tailEnd/>
                    </a:ln>
                  </p:spPr>
                  <p:txBody>
                    <a:bodyPr/>
                    <a:lstStyle/>
                    <a:p>
                      <a:endParaRPr lang="en-US"/>
                    </a:p>
                  </p:txBody>
                </p:sp>
              </p:grpSp>
            </p:grpSp>
          </p:grpSp>
          <p:grpSp>
            <p:nvGrpSpPr>
              <p:cNvPr id="119" name="Group 44"/>
              <p:cNvGrpSpPr>
                <a:grpSpLocks/>
              </p:cNvGrpSpPr>
              <p:nvPr/>
            </p:nvGrpSpPr>
            <p:grpSpPr bwMode="auto">
              <a:xfrm>
                <a:off x="5014" y="2448"/>
                <a:ext cx="354" cy="355"/>
                <a:chOff x="4211" y="2655"/>
                <a:chExt cx="354" cy="355"/>
              </a:xfrm>
            </p:grpSpPr>
            <p:sp>
              <p:nvSpPr>
                <p:cNvPr id="175" name="Oval 45"/>
                <p:cNvSpPr>
                  <a:spLocks noChangeArrowheads="1"/>
                </p:cNvSpPr>
                <p:nvPr/>
              </p:nvSpPr>
              <p:spPr bwMode="auto">
                <a:xfrm>
                  <a:off x="4233" y="2679"/>
                  <a:ext cx="307" cy="307"/>
                </a:xfrm>
                <a:prstGeom prst="ellipse">
                  <a:avLst/>
                </a:prstGeom>
                <a:noFill/>
                <a:ln w="61913">
                  <a:solidFill>
                    <a:srgbClr val="C0C0C0"/>
                  </a:solidFill>
                  <a:round/>
                  <a:headEnd/>
                  <a:tailEnd/>
                </a:ln>
              </p:spPr>
              <p:txBody>
                <a:bodyPr/>
                <a:lstStyle/>
                <a:p>
                  <a:endParaRPr lang="en-US"/>
                </a:p>
              </p:txBody>
            </p:sp>
            <p:sp>
              <p:nvSpPr>
                <p:cNvPr id="176" name="Freeform 46"/>
                <p:cNvSpPr>
                  <a:spLocks/>
                </p:cNvSpPr>
                <p:nvPr/>
              </p:nvSpPr>
              <p:spPr bwMode="auto">
                <a:xfrm>
                  <a:off x="4212" y="2825"/>
                  <a:ext cx="353" cy="184"/>
                </a:xfrm>
                <a:custGeom>
                  <a:avLst/>
                  <a:gdLst>
                    <a:gd name="T0" fmla="*/ 0 w 705"/>
                    <a:gd name="T1" fmla="*/ 66 h 369"/>
                    <a:gd name="T2" fmla="*/ 21 w 705"/>
                    <a:gd name="T3" fmla="*/ 147 h 369"/>
                    <a:gd name="T4" fmla="*/ 49 w 705"/>
                    <a:gd name="T5" fmla="*/ 203 h 369"/>
                    <a:gd name="T6" fmla="*/ 80 w 705"/>
                    <a:gd name="T7" fmla="*/ 242 h 369"/>
                    <a:gd name="T8" fmla="*/ 124 w 705"/>
                    <a:gd name="T9" fmla="*/ 286 h 369"/>
                    <a:gd name="T10" fmla="*/ 178 w 705"/>
                    <a:gd name="T11" fmla="*/ 327 h 369"/>
                    <a:gd name="T12" fmla="*/ 240 w 705"/>
                    <a:gd name="T13" fmla="*/ 353 h 369"/>
                    <a:gd name="T14" fmla="*/ 307 w 705"/>
                    <a:gd name="T15" fmla="*/ 369 h 369"/>
                    <a:gd name="T16" fmla="*/ 384 w 705"/>
                    <a:gd name="T17" fmla="*/ 369 h 369"/>
                    <a:gd name="T18" fmla="*/ 462 w 705"/>
                    <a:gd name="T19" fmla="*/ 355 h 369"/>
                    <a:gd name="T20" fmla="*/ 518 w 705"/>
                    <a:gd name="T21" fmla="*/ 329 h 369"/>
                    <a:gd name="T22" fmla="*/ 580 w 705"/>
                    <a:gd name="T23" fmla="*/ 281 h 369"/>
                    <a:gd name="T24" fmla="*/ 638 w 705"/>
                    <a:gd name="T25" fmla="*/ 217 h 369"/>
                    <a:gd name="T26" fmla="*/ 677 w 705"/>
                    <a:gd name="T27" fmla="*/ 149 h 369"/>
                    <a:gd name="T28" fmla="*/ 702 w 705"/>
                    <a:gd name="T29" fmla="*/ 61 h 369"/>
                    <a:gd name="T30" fmla="*/ 705 w 705"/>
                    <a:gd name="T31" fmla="*/ 0 h 369"/>
                    <a:gd name="T32" fmla="*/ 609 w 705"/>
                    <a:gd name="T33" fmla="*/ 7 h 369"/>
                    <a:gd name="T34" fmla="*/ 607 w 705"/>
                    <a:gd name="T35" fmla="*/ 56 h 369"/>
                    <a:gd name="T36" fmla="*/ 589 w 705"/>
                    <a:gd name="T37" fmla="*/ 105 h 369"/>
                    <a:gd name="T38" fmla="*/ 568 w 705"/>
                    <a:gd name="T39" fmla="*/ 150 h 369"/>
                    <a:gd name="T40" fmla="*/ 534 w 705"/>
                    <a:gd name="T41" fmla="*/ 193 h 369"/>
                    <a:gd name="T42" fmla="*/ 488 w 705"/>
                    <a:gd name="T43" fmla="*/ 229 h 369"/>
                    <a:gd name="T44" fmla="*/ 421 w 705"/>
                    <a:gd name="T45" fmla="*/ 262 h 369"/>
                    <a:gd name="T46" fmla="*/ 353 w 705"/>
                    <a:gd name="T47" fmla="*/ 275 h 369"/>
                    <a:gd name="T48" fmla="*/ 294 w 705"/>
                    <a:gd name="T49" fmla="*/ 266 h 369"/>
                    <a:gd name="T50" fmla="*/ 230 w 705"/>
                    <a:gd name="T51" fmla="*/ 245 h 369"/>
                    <a:gd name="T52" fmla="*/ 173 w 705"/>
                    <a:gd name="T53" fmla="*/ 203 h 369"/>
                    <a:gd name="T54" fmla="*/ 119 w 705"/>
                    <a:gd name="T55" fmla="*/ 142 h 369"/>
                    <a:gd name="T56" fmla="*/ 100 w 705"/>
                    <a:gd name="T57" fmla="*/ 93 h 369"/>
                    <a:gd name="T58" fmla="*/ 93 w 705"/>
                    <a:gd name="T59" fmla="*/ 54 h 369"/>
                    <a:gd name="T60" fmla="*/ 0 w 705"/>
                    <a:gd name="T61" fmla="*/ 66 h 369"/>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705"/>
                    <a:gd name="T94" fmla="*/ 0 h 369"/>
                    <a:gd name="T95" fmla="*/ 705 w 705"/>
                    <a:gd name="T96" fmla="*/ 369 h 369"/>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705" h="369">
                      <a:moveTo>
                        <a:pt x="0" y="66"/>
                      </a:moveTo>
                      <a:lnTo>
                        <a:pt x="21" y="147"/>
                      </a:lnTo>
                      <a:lnTo>
                        <a:pt x="49" y="203"/>
                      </a:lnTo>
                      <a:lnTo>
                        <a:pt x="80" y="242"/>
                      </a:lnTo>
                      <a:lnTo>
                        <a:pt x="124" y="286"/>
                      </a:lnTo>
                      <a:lnTo>
                        <a:pt x="178" y="327"/>
                      </a:lnTo>
                      <a:lnTo>
                        <a:pt x="240" y="353"/>
                      </a:lnTo>
                      <a:lnTo>
                        <a:pt x="307" y="369"/>
                      </a:lnTo>
                      <a:lnTo>
                        <a:pt x="384" y="369"/>
                      </a:lnTo>
                      <a:lnTo>
                        <a:pt x="462" y="355"/>
                      </a:lnTo>
                      <a:lnTo>
                        <a:pt x="518" y="329"/>
                      </a:lnTo>
                      <a:lnTo>
                        <a:pt x="580" y="281"/>
                      </a:lnTo>
                      <a:lnTo>
                        <a:pt x="638" y="217"/>
                      </a:lnTo>
                      <a:lnTo>
                        <a:pt x="677" y="149"/>
                      </a:lnTo>
                      <a:lnTo>
                        <a:pt x="702" y="61"/>
                      </a:lnTo>
                      <a:lnTo>
                        <a:pt x="705" y="0"/>
                      </a:lnTo>
                      <a:lnTo>
                        <a:pt x="609" y="7"/>
                      </a:lnTo>
                      <a:lnTo>
                        <a:pt x="607" y="56"/>
                      </a:lnTo>
                      <a:lnTo>
                        <a:pt x="589" y="105"/>
                      </a:lnTo>
                      <a:lnTo>
                        <a:pt x="568" y="150"/>
                      </a:lnTo>
                      <a:lnTo>
                        <a:pt x="534" y="193"/>
                      </a:lnTo>
                      <a:lnTo>
                        <a:pt x="488" y="229"/>
                      </a:lnTo>
                      <a:lnTo>
                        <a:pt x="421" y="262"/>
                      </a:lnTo>
                      <a:lnTo>
                        <a:pt x="353" y="275"/>
                      </a:lnTo>
                      <a:lnTo>
                        <a:pt x="294" y="266"/>
                      </a:lnTo>
                      <a:lnTo>
                        <a:pt x="230" y="245"/>
                      </a:lnTo>
                      <a:lnTo>
                        <a:pt x="173" y="203"/>
                      </a:lnTo>
                      <a:lnTo>
                        <a:pt x="119" y="142"/>
                      </a:lnTo>
                      <a:lnTo>
                        <a:pt x="100" y="93"/>
                      </a:lnTo>
                      <a:lnTo>
                        <a:pt x="93" y="54"/>
                      </a:lnTo>
                      <a:lnTo>
                        <a:pt x="0" y="66"/>
                      </a:lnTo>
                      <a:close/>
                    </a:path>
                  </a:pathLst>
                </a:custGeom>
                <a:solidFill>
                  <a:srgbClr val="7F7F7F"/>
                </a:solidFill>
                <a:ln w="9525">
                  <a:noFill/>
                  <a:round/>
                  <a:headEnd/>
                  <a:tailEnd/>
                </a:ln>
              </p:spPr>
              <p:txBody>
                <a:bodyPr/>
                <a:lstStyle/>
                <a:p>
                  <a:endParaRPr lang="en-US"/>
                </a:p>
              </p:txBody>
            </p:sp>
            <p:sp>
              <p:nvSpPr>
                <p:cNvPr id="177" name="Oval 47"/>
                <p:cNvSpPr>
                  <a:spLocks noChangeArrowheads="1"/>
                </p:cNvSpPr>
                <p:nvPr/>
              </p:nvSpPr>
              <p:spPr bwMode="auto">
                <a:xfrm>
                  <a:off x="4517" y="2803"/>
                  <a:ext cx="47" cy="46"/>
                </a:xfrm>
                <a:prstGeom prst="ellipse">
                  <a:avLst/>
                </a:prstGeom>
                <a:solidFill>
                  <a:srgbClr val="C0C0C0"/>
                </a:solidFill>
                <a:ln w="9525">
                  <a:noFill/>
                  <a:round/>
                  <a:headEnd/>
                  <a:tailEnd/>
                </a:ln>
              </p:spPr>
              <p:txBody>
                <a:bodyPr/>
                <a:lstStyle/>
                <a:p>
                  <a:endParaRPr lang="en-US"/>
                </a:p>
              </p:txBody>
            </p:sp>
            <p:sp>
              <p:nvSpPr>
                <p:cNvPr id="178" name="Oval 48"/>
                <p:cNvSpPr>
                  <a:spLocks noChangeArrowheads="1"/>
                </p:cNvSpPr>
                <p:nvPr/>
              </p:nvSpPr>
              <p:spPr bwMode="auto">
                <a:xfrm>
                  <a:off x="4211" y="2829"/>
                  <a:ext cx="47" cy="46"/>
                </a:xfrm>
                <a:prstGeom prst="ellipse">
                  <a:avLst/>
                </a:prstGeom>
                <a:solidFill>
                  <a:srgbClr val="C0C0C0"/>
                </a:solidFill>
                <a:ln w="9525">
                  <a:noFill/>
                  <a:round/>
                  <a:headEnd/>
                  <a:tailEnd/>
                </a:ln>
              </p:spPr>
              <p:txBody>
                <a:bodyPr/>
                <a:lstStyle/>
                <a:p>
                  <a:endParaRPr lang="en-US"/>
                </a:p>
              </p:txBody>
            </p:sp>
            <p:sp>
              <p:nvSpPr>
                <p:cNvPr id="179" name="Oval 49"/>
                <p:cNvSpPr>
                  <a:spLocks noChangeArrowheads="1"/>
                </p:cNvSpPr>
                <p:nvPr/>
              </p:nvSpPr>
              <p:spPr bwMode="auto">
                <a:xfrm>
                  <a:off x="4211" y="2655"/>
                  <a:ext cx="353" cy="355"/>
                </a:xfrm>
                <a:prstGeom prst="ellipse">
                  <a:avLst/>
                </a:prstGeom>
                <a:noFill/>
                <a:ln w="20638">
                  <a:solidFill>
                    <a:srgbClr val="000000"/>
                  </a:solidFill>
                  <a:round/>
                  <a:headEnd/>
                  <a:tailEnd/>
                </a:ln>
              </p:spPr>
              <p:txBody>
                <a:bodyPr/>
                <a:lstStyle/>
                <a:p>
                  <a:endParaRPr lang="en-US"/>
                </a:p>
              </p:txBody>
            </p:sp>
            <p:sp>
              <p:nvSpPr>
                <p:cNvPr id="180" name="Oval 50"/>
                <p:cNvSpPr>
                  <a:spLocks noChangeArrowheads="1"/>
                </p:cNvSpPr>
                <p:nvPr/>
              </p:nvSpPr>
              <p:spPr bwMode="auto">
                <a:xfrm>
                  <a:off x="4256" y="2701"/>
                  <a:ext cx="259" cy="259"/>
                </a:xfrm>
                <a:prstGeom prst="ellipse">
                  <a:avLst/>
                </a:prstGeom>
                <a:noFill/>
                <a:ln w="20638">
                  <a:solidFill>
                    <a:srgbClr val="000000"/>
                  </a:solidFill>
                  <a:round/>
                  <a:headEnd/>
                  <a:tailEnd/>
                </a:ln>
              </p:spPr>
              <p:txBody>
                <a:bodyPr/>
                <a:lstStyle/>
                <a:p>
                  <a:endParaRPr lang="en-US"/>
                </a:p>
              </p:txBody>
            </p:sp>
          </p:grpSp>
          <p:grpSp>
            <p:nvGrpSpPr>
              <p:cNvPr id="120" name="Group 51"/>
              <p:cNvGrpSpPr>
                <a:grpSpLocks/>
              </p:cNvGrpSpPr>
              <p:nvPr/>
            </p:nvGrpSpPr>
            <p:grpSpPr bwMode="auto">
              <a:xfrm>
                <a:off x="5417" y="2756"/>
                <a:ext cx="146" cy="152"/>
                <a:chOff x="4614" y="2963"/>
                <a:chExt cx="146" cy="152"/>
              </a:xfrm>
            </p:grpSpPr>
            <p:grpSp>
              <p:nvGrpSpPr>
                <p:cNvPr id="153" name="Group 52"/>
                <p:cNvGrpSpPr>
                  <a:grpSpLocks/>
                </p:cNvGrpSpPr>
                <p:nvPr/>
              </p:nvGrpSpPr>
              <p:grpSpPr bwMode="auto">
                <a:xfrm>
                  <a:off x="4642" y="2963"/>
                  <a:ext cx="118" cy="114"/>
                  <a:chOff x="4642" y="2963"/>
                  <a:chExt cx="118" cy="114"/>
                </a:xfrm>
              </p:grpSpPr>
              <p:grpSp>
                <p:nvGrpSpPr>
                  <p:cNvPr id="162" name="Group 53"/>
                  <p:cNvGrpSpPr>
                    <a:grpSpLocks/>
                  </p:cNvGrpSpPr>
                  <p:nvPr/>
                </p:nvGrpSpPr>
                <p:grpSpPr bwMode="auto">
                  <a:xfrm>
                    <a:off x="4642" y="2963"/>
                    <a:ext cx="115" cy="114"/>
                    <a:chOff x="4642" y="2963"/>
                    <a:chExt cx="115" cy="114"/>
                  </a:xfrm>
                </p:grpSpPr>
                <p:sp>
                  <p:nvSpPr>
                    <p:cNvPr id="173" name="Freeform 54"/>
                    <p:cNvSpPr>
                      <a:spLocks/>
                    </p:cNvSpPr>
                    <p:nvPr/>
                  </p:nvSpPr>
                  <p:spPr bwMode="auto">
                    <a:xfrm>
                      <a:off x="4642" y="2963"/>
                      <a:ext cx="115" cy="114"/>
                    </a:xfrm>
                    <a:custGeom>
                      <a:avLst/>
                      <a:gdLst>
                        <a:gd name="T0" fmla="*/ 147 w 230"/>
                        <a:gd name="T1" fmla="*/ 227 h 227"/>
                        <a:gd name="T2" fmla="*/ 230 w 230"/>
                        <a:gd name="T3" fmla="*/ 122 h 227"/>
                        <a:gd name="T4" fmla="*/ 195 w 230"/>
                        <a:gd name="T5" fmla="*/ 121 h 227"/>
                        <a:gd name="T6" fmla="*/ 159 w 230"/>
                        <a:gd name="T7" fmla="*/ 108 h 227"/>
                        <a:gd name="T8" fmla="*/ 128 w 230"/>
                        <a:gd name="T9" fmla="*/ 88 h 227"/>
                        <a:gd name="T10" fmla="*/ 102 w 230"/>
                        <a:gd name="T11" fmla="*/ 60 h 227"/>
                        <a:gd name="T12" fmla="*/ 87 w 230"/>
                        <a:gd name="T13" fmla="*/ 36 h 227"/>
                        <a:gd name="T14" fmla="*/ 84 w 230"/>
                        <a:gd name="T15" fmla="*/ 0 h 227"/>
                        <a:gd name="T16" fmla="*/ 0 w 230"/>
                        <a:gd name="T17" fmla="*/ 111 h 227"/>
                        <a:gd name="T18" fmla="*/ 4 w 230"/>
                        <a:gd name="T19" fmla="*/ 145 h 227"/>
                        <a:gd name="T20" fmla="*/ 15 w 230"/>
                        <a:gd name="T21" fmla="*/ 171 h 227"/>
                        <a:gd name="T22" fmla="*/ 36 w 230"/>
                        <a:gd name="T23" fmla="*/ 189 h 227"/>
                        <a:gd name="T24" fmla="*/ 59 w 230"/>
                        <a:gd name="T25" fmla="*/ 204 h 227"/>
                        <a:gd name="T26" fmla="*/ 93 w 230"/>
                        <a:gd name="T27" fmla="*/ 220 h 227"/>
                        <a:gd name="T28" fmla="*/ 147 w 230"/>
                        <a:gd name="T29" fmla="*/ 227 h 227"/>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230"/>
                        <a:gd name="T46" fmla="*/ 0 h 227"/>
                        <a:gd name="T47" fmla="*/ 230 w 230"/>
                        <a:gd name="T48" fmla="*/ 227 h 227"/>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230" h="227">
                          <a:moveTo>
                            <a:pt x="147" y="227"/>
                          </a:moveTo>
                          <a:lnTo>
                            <a:pt x="230" y="122"/>
                          </a:lnTo>
                          <a:lnTo>
                            <a:pt x="195" y="121"/>
                          </a:lnTo>
                          <a:lnTo>
                            <a:pt x="159" y="108"/>
                          </a:lnTo>
                          <a:lnTo>
                            <a:pt x="128" y="88"/>
                          </a:lnTo>
                          <a:lnTo>
                            <a:pt x="102" y="60"/>
                          </a:lnTo>
                          <a:lnTo>
                            <a:pt x="87" y="36"/>
                          </a:lnTo>
                          <a:lnTo>
                            <a:pt x="84" y="0"/>
                          </a:lnTo>
                          <a:lnTo>
                            <a:pt x="0" y="111"/>
                          </a:lnTo>
                          <a:lnTo>
                            <a:pt x="4" y="145"/>
                          </a:lnTo>
                          <a:lnTo>
                            <a:pt x="15" y="171"/>
                          </a:lnTo>
                          <a:lnTo>
                            <a:pt x="36" y="189"/>
                          </a:lnTo>
                          <a:lnTo>
                            <a:pt x="59" y="204"/>
                          </a:lnTo>
                          <a:lnTo>
                            <a:pt x="93" y="220"/>
                          </a:lnTo>
                          <a:lnTo>
                            <a:pt x="147" y="227"/>
                          </a:lnTo>
                          <a:close/>
                        </a:path>
                      </a:pathLst>
                    </a:custGeom>
                    <a:solidFill>
                      <a:srgbClr val="C0C0C0"/>
                    </a:solidFill>
                    <a:ln w="11113">
                      <a:solidFill>
                        <a:srgbClr val="000000"/>
                      </a:solidFill>
                      <a:round/>
                      <a:headEnd/>
                      <a:tailEnd/>
                    </a:ln>
                  </p:spPr>
                  <p:txBody>
                    <a:bodyPr/>
                    <a:lstStyle/>
                    <a:p>
                      <a:endParaRPr lang="en-US"/>
                    </a:p>
                  </p:txBody>
                </p:sp>
                <p:sp>
                  <p:nvSpPr>
                    <p:cNvPr id="174" name="Freeform 55"/>
                    <p:cNvSpPr>
                      <a:spLocks/>
                    </p:cNvSpPr>
                    <p:nvPr/>
                  </p:nvSpPr>
                  <p:spPr bwMode="auto">
                    <a:xfrm>
                      <a:off x="4667" y="3025"/>
                      <a:ext cx="89" cy="52"/>
                    </a:xfrm>
                    <a:custGeom>
                      <a:avLst/>
                      <a:gdLst>
                        <a:gd name="T0" fmla="*/ 97 w 180"/>
                        <a:gd name="T1" fmla="*/ 105 h 105"/>
                        <a:gd name="T2" fmla="*/ 180 w 180"/>
                        <a:gd name="T3" fmla="*/ 0 h 105"/>
                        <a:gd name="T4" fmla="*/ 72 w 180"/>
                        <a:gd name="T5" fmla="*/ 20 h 105"/>
                        <a:gd name="T6" fmla="*/ 35 w 180"/>
                        <a:gd name="T7" fmla="*/ 30 h 105"/>
                        <a:gd name="T8" fmla="*/ 0 w 180"/>
                        <a:gd name="T9" fmla="*/ 77 h 105"/>
                        <a:gd name="T10" fmla="*/ 17 w 180"/>
                        <a:gd name="T11" fmla="*/ 87 h 105"/>
                        <a:gd name="T12" fmla="*/ 39 w 180"/>
                        <a:gd name="T13" fmla="*/ 97 h 105"/>
                        <a:gd name="T14" fmla="*/ 66 w 180"/>
                        <a:gd name="T15" fmla="*/ 103 h 105"/>
                        <a:gd name="T16" fmla="*/ 97 w 180"/>
                        <a:gd name="T17" fmla="*/ 105 h 10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80"/>
                        <a:gd name="T28" fmla="*/ 0 h 105"/>
                        <a:gd name="T29" fmla="*/ 180 w 180"/>
                        <a:gd name="T30" fmla="*/ 105 h 10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80" h="105">
                          <a:moveTo>
                            <a:pt x="97" y="105"/>
                          </a:moveTo>
                          <a:lnTo>
                            <a:pt x="180" y="0"/>
                          </a:lnTo>
                          <a:lnTo>
                            <a:pt x="72" y="20"/>
                          </a:lnTo>
                          <a:lnTo>
                            <a:pt x="35" y="30"/>
                          </a:lnTo>
                          <a:lnTo>
                            <a:pt x="0" y="77"/>
                          </a:lnTo>
                          <a:lnTo>
                            <a:pt x="17" y="87"/>
                          </a:lnTo>
                          <a:lnTo>
                            <a:pt x="39" y="97"/>
                          </a:lnTo>
                          <a:lnTo>
                            <a:pt x="66" y="103"/>
                          </a:lnTo>
                          <a:lnTo>
                            <a:pt x="97" y="105"/>
                          </a:lnTo>
                          <a:close/>
                        </a:path>
                      </a:pathLst>
                    </a:custGeom>
                    <a:solidFill>
                      <a:srgbClr val="3F3F3F"/>
                    </a:solidFill>
                    <a:ln w="9525">
                      <a:noFill/>
                      <a:round/>
                      <a:headEnd/>
                      <a:tailEnd/>
                    </a:ln>
                  </p:spPr>
                  <p:txBody>
                    <a:bodyPr/>
                    <a:lstStyle/>
                    <a:p>
                      <a:endParaRPr lang="en-US"/>
                    </a:p>
                  </p:txBody>
                </p:sp>
              </p:grpSp>
              <p:grpSp>
                <p:nvGrpSpPr>
                  <p:cNvPr id="163" name="Group 56"/>
                  <p:cNvGrpSpPr>
                    <a:grpSpLocks/>
                  </p:cNvGrpSpPr>
                  <p:nvPr/>
                </p:nvGrpSpPr>
                <p:grpSpPr bwMode="auto">
                  <a:xfrm>
                    <a:off x="4642" y="2963"/>
                    <a:ext cx="118" cy="114"/>
                    <a:chOff x="4642" y="2963"/>
                    <a:chExt cx="118" cy="114"/>
                  </a:xfrm>
                </p:grpSpPr>
                <p:grpSp>
                  <p:nvGrpSpPr>
                    <p:cNvPr id="164" name="Group 57"/>
                    <p:cNvGrpSpPr>
                      <a:grpSpLocks/>
                    </p:cNvGrpSpPr>
                    <p:nvPr/>
                  </p:nvGrpSpPr>
                  <p:grpSpPr bwMode="auto">
                    <a:xfrm>
                      <a:off x="4642" y="2963"/>
                      <a:ext cx="115" cy="114"/>
                      <a:chOff x="4642" y="2963"/>
                      <a:chExt cx="115" cy="114"/>
                    </a:xfrm>
                  </p:grpSpPr>
                  <p:sp>
                    <p:nvSpPr>
                      <p:cNvPr id="171" name="Freeform 58"/>
                      <p:cNvSpPr>
                        <a:spLocks/>
                      </p:cNvSpPr>
                      <p:nvPr/>
                    </p:nvSpPr>
                    <p:spPr bwMode="auto">
                      <a:xfrm>
                        <a:off x="4642" y="2963"/>
                        <a:ext cx="115" cy="114"/>
                      </a:xfrm>
                      <a:custGeom>
                        <a:avLst/>
                        <a:gdLst>
                          <a:gd name="T0" fmla="*/ 84 w 230"/>
                          <a:gd name="T1" fmla="*/ 0 h 227"/>
                          <a:gd name="T2" fmla="*/ 0 w 230"/>
                          <a:gd name="T3" fmla="*/ 106 h 227"/>
                          <a:gd name="T4" fmla="*/ 36 w 230"/>
                          <a:gd name="T5" fmla="*/ 108 h 227"/>
                          <a:gd name="T6" fmla="*/ 72 w 230"/>
                          <a:gd name="T7" fmla="*/ 121 h 227"/>
                          <a:gd name="T8" fmla="*/ 103 w 230"/>
                          <a:gd name="T9" fmla="*/ 140 h 227"/>
                          <a:gd name="T10" fmla="*/ 129 w 230"/>
                          <a:gd name="T11" fmla="*/ 168 h 227"/>
                          <a:gd name="T12" fmla="*/ 144 w 230"/>
                          <a:gd name="T13" fmla="*/ 193 h 227"/>
                          <a:gd name="T14" fmla="*/ 147 w 230"/>
                          <a:gd name="T15" fmla="*/ 227 h 227"/>
                          <a:gd name="T16" fmla="*/ 230 w 230"/>
                          <a:gd name="T17" fmla="*/ 118 h 227"/>
                          <a:gd name="T18" fmla="*/ 227 w 230"/>
                          <a:gd name="T19" fmla="*/ 83 h 227"/>
                          <a:gd name="T20" fmla="*/ 216 w 230"/>
                          <a:gd name="T21" fmla="*/ 57 h 227"/>
                          <a:gd name="T22" fmla="*/ 195 w 230"/>
                          <a:gd name="T23" fmla="*/ 39 h 227"/>
                          <a:gd name="T24" fmla="*/ 172 w 230"/>
                          <a:gd name="T25" fmla="*/ 23 h 227"/>
                          <a:gd name="T26" fmla="*/ 137 w 230"/>
                          <a:gd name="T27" fmla="*/ 6 h 227"/>
                          <a:gd name="T28" fmla="*/ 84 w 230"/>
                          <a:gd name="T29" fmla="*/ 0 h 227"/>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230"/>
                          <a:gd name="T46" fmla="*/ 0 h 227"/>
                          <a:gd name="T47" fmla="*/ 230 w 230"/>
                          <a:gd name="T48" fmla="*/ 227 h 227"/>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230" h="227">
                            <a:moveTo>
                              <a:pt x="84" y="0"/>
                            </a:moveTo>
                            <a:lnTo>
                              <a:pt x="0" y="106"/>
                            </a:lnTo>
                            <a:lnTo>
                              <a:pt x="36" y="108"/>
                            </a:lnTo>
                            <a:lnTo>
                              <a:pt x="72" y="121"/>
                            </a:lnTo>
                            <a:lnTo>
                              <a:pt x="103" y="140"/>
                            </a:lnTo>
                            <a:lnTo>
                              <a:pt x="129" y="168"/>
                            </a:lnTo>
                            <a:lnTo>
                              <a:pt x="144" y="193"/>
                            </a:lnTo>
                            <a:lnTo>
                              <a:pt x="147" y="227"/>
                            </a:lnTo>
                            <a:lnTo>
                              <a:pt x="230" y="118"/>
                            </a:lnTo>
                            <a:lnTo>
                              <a:pt x="227" y="83"/>
                            </a:lnTo>
                            <a:lnTo>
                              <a:pt x="216" y="57"/>
                            </a:lnTo>
                            <a:lnTo>
                              <a:pt x="195" y="39"/>
                            </a:lnTo>
                            <a:lnTo>
                              <a:pt x="172" y="23"/>
                            </a:lnTo>
                            <a:lnTo>
                              <a:pt x="137" y="6"/>
                            </a:lnTo>
                            <a:lnTo>
                              <a:pt x="84" y="0"/>
                            </a:lnTo>
                            <a:close/>
                          </a:path>
                        </a:pathLst>
                      </a:custGeom>
                      <a:solidFill>
                        <a:srgbClr val="C0C0C0"/>
                      </a:solidFill>
                      <a:ln w="9525">
                        <a:noFill/>
                        <a:round/>
                        <a:headEnd/>
                        <a:tailEnd/>
                      </a:ln>
                    </p:spPr>
                    <p:txBody>
                      <a:bodyPr/>
                      <a:lstStyle/>
                      <a:p>
                        <a:endParaRPr lang="en-US"/>
                      </a:p>
                    </p:txBody>
                  </p:sp>
                  <p:sp>
                    <p:nvSpPr>
                      <p:cNvPr id="172" name="Freeform 59"/>
                      <p:cNvSpPr>
                        <a:spLocks/>
                      </p:cNvSpPr>
                      <p:nvPr/>
                    </p:nvSpPr>
                    <p:spPr bwMode="auto">
                      <a:xfrm>
                        <a:off x="4699" y="2983"/>
                        <a:ext cx="58" cy="94"/>
                      </a:xfrm>
                      <a:custGeom>
                        <a:avLst/>
                        <a:gdLst>
                          <a:gd name="T0" fmla="*/ 0 w 115"/>
                          <a:gd name="T1" fmla="*/ 108 h 188"/>
                          <a:gd name="T2" fmla="*/ 14 w 115"/>
                          <a:gd name="T3" fmla="*/ 129 h 188"/>
                          <a:gd name="T4" fmla="*/ 29 w 115"/>
                          <a:gd name="T5" fmla="*/ 154 h 188"/>
                          <a:gd name="T6" fmla="*/ 32 w 115"/>
                          <a:gd name="T7" fmla="*/ 188 h 188"/>
                          <a:gd name="T8" fmla="*/ 115 w 115"/>
                          <a:gd name="T9" fmla="*/ 79 h 188"/>
                          <a:gd name="T10" fmla="*/ 112 w 115"/>
                          <a:gd name="T11" fmla="*/ 44 h 188"/>
                          <a:gd name="T12" fmla="*/ 101 w 115"/>
                          <a:gd name="T13" fmla="*/ 18 h 188"/>
                          <a:gd name="T14" fmla="*/ 80 w 115"/>
                          <a:gd name="T15" fmla="*/ 0 h 188"/>
                          <a:gd name="T16" fmla="*/ 0 w 115"/>
                          <a:gd name="T17" fmla="*/ 108 h 18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15"/>
                          <a:gd name="T28" fmla="*/ 0 h 188"/>
                          <a:gd name="T29" fmla="*/ 115 w 115"/>
                          <a:gd name="T30" fmla="*/ 188 h 18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15" h="188">
                            <a:moveTo>
                              <a:pt x="0" y="108"/>
                            </a:moveTo>
                            <a:lnTo>
                              <a:pt x="14" y="129"/>
                            </a:lnTo>
                            <a:lnTo>
                              <a:pt x="29" y="154"/>
                            </a:lnTo>
                            <a:lnTo>
                              <a:pt x="32" y="188"/>
                            </a:lnTo>
                            <a:lnTo>
                              <a:pt x="115" y="79"/>
                            </a:lnTo>
                            <a:lnTo>
                              <a:pt x="112" y="44"/>
                            </a:lnTo>
                            <a:lnTo>
                              <a:pt x="101" y="18"/>
                            </a:lnTo>
                            <a:lnTo>
                              <a:pt x="80" y="0"/>
                            </a:lnTo>
                            <a:lnTo>
                              <a:pt x="0" y="108"/>
                            </a:lnTo>
                            <a:close/>
                          </a:path>
                        </a:pathLst>
                      </a:custGeom>
                      <a:solidFill>
                        <a:srgbClr val="5F5F5F"/>
                      </a:solidFill>
                      <a:ln w="9525">
                        <a:noFill/>
                        <a:round/>
                        <a:headEnd/>
                        <a:tailEnd/>
                      </a:ln>
                    </p:spPr>
                    <p:txBody>
                      <a:bodyPr/>
                      <a:lstStyle/>
                      <a:p>
                        <a:endParaRPr lang="en-US"/>
                      </a:p>
                    </p:txBody>
                  </p:sp>
                </p:grpSp>
                <p:grpSp>
                  <p:nvGrpSpPr>
                    <p:cNvPr id="165" name="Group 60"/>
                    <p:cNvGrpSpPr>
                      <a:grpSpLocks/>
                    </p:cNvGrpSpPr>
                    <p:nvPr/>
                  </p:nvGrpSpPr>
                  <p:grpSpPr bwMode="auto">
                    <a:xfrm>
                      <a:off x="4644" y="2963"/>
                      <a:ext cx="116" cy="112"/>
                      <a:chOff x="4644" y="2963"/>
                      <a:chExt cx="116" cy="112"/>
                    </a:xfrm>
                  </p:grpSpPr>
                  <p:sp>
                    <p:nvSpPr>
                      <p:cNvPr id="166" name="Arc 61"/>
                      <p:cNvSpPr>
                        <a:spLocks/>
                      </p:cNvSpPr>
                      <p:nvPr/>
                    </p:nvSpPr>
                    <p:spPr bwMode="auto">
                      <a:xfrm>
                        <a:off x="4644" y="3016"/>
                        <a:ext cx="74" cy="59"/>
                      </a:xfrm>
                      <a:custGeom>
                        <a:avLst/>
                        <a:gdLst>
                          <a:gd name="T0" fmla="*/ 1 w 21600"/>
                          <a:gd name="T1" fmla="*/ 0 h 21598"/>
                          <a:gd name="T2" fmla="*/ 74 w 21600"/>
                          <a:gd name="T3" fmla="*/ 59 h 21598"/>
                          <a:gd name="T4" fmla="*/ 0 w 21600"/>
                          <a:gd name="T5" fmla="*/ 59 h 21598"/>
                          <a:gd name="T6" fmla="*/ 0 60000 65536"/>
                          <a:gd name="T7" fmla="*/ 0 60000 65536"/>
                          <a:gd name="T8" fmla="*/ 0 60000 65536"/>
                          <a:gd name="T9" fmla="*/ 0 w 21600"/>
                          <a:gd name="T10" fmla="*/ 0 h 21598"/>
                          <a:gd name="T11" fmla="*/ 21600 w 21600"/>
                          <a:gd name="T12" fmla="*/ 21598 h 21598"/>
                        </a:gdLst>
                        <a:ahLst/>
                        <a:cxnLst>
                          <a:cxn ang="T6">
                            <a:pos x="T0" y="T1"/>
                          </a:cxn>
                          <a:cxn ang="T7">
                            <a:pos x="T2" y="T3"/>
                          </a:cxn>
                          <a:cxn ang="T8">
                            <a:pos x="T4" y="T5"/>
                          </a:cxn>
                        </a:cxnLst>
                        <a:rect l="T9" t="T10" r="T11" b="T12"/>
                        <a:pathLst>
                          <a:path w="21600" h="21598" fill="none" extrusionOk="0">
                            <a:moveTo>
                              <a:pt x="296" y="0"/>
                            </a:moveTo>
                            <a:cubicBezTo>
                              <a:pt x="12109" y="162"/>
                              <a:pt x="21600" y="9784"/>
                              <a:pt x="21600" y="21598"/>
                            </a:cubicBezTo>
                          </a:path>
                          <a:path w="21600" h="21598" stroke="0" extrusionOk="0">
                            <a:moveTo>
                              <a:pt x="296" y="0"/>
                            </a:moveTo>
                            <a:cubicBezTo>
                              <a:pt x="12109" y="162"/>
                              <a:pt x="21600" y="9784"/>
                              <a:pt x="21600" y="21598"/>
                            </a:cubicBezTo>
                            <a:lnTo>
                              <a:pt x="0" y="21598"/>
                            </a:lnTo>
                            <a:close/>
                          </a:path>
                        </a:pathLst>
                      </a:custGeom>
                      <a:noFill/>
                      <a:ln w="11113">
                        <a:solidFill>
                          <a:srgbClr val="000000"/>
                        </a:solidFill>
                        <a:round/>
                        <a:headEnd/>
                        <a:tailEnd/>
                      </a:ln>
                    </p:spPr>
                    <p:txBody>
                      <a:bodyPr/>
                      <a:lstStyle/>
                      <a:p>
                        <a:endParaRPr lang="en-US"/>
                      </a:p>
                    </p:txBody>
                  </p:sp>
                  <p:grpSp>
                    <p:nvGrpSpPr>
                      <p:cNvPr id="167" name="Group 62"/>
                      <p:cNvGrpSpPr>
                        <a:grpSpLocks/>
                      </p:cNvGrpSpPr>
                      <p:nvPr/>
                    </p:nvGrpSpPr>
                    <p:grpSpPr bwMode="auto">
                      <a:xfrm>
                        <a:off x="4644" y="2963"/>
                        <a:ext cx="116" cy="59"/>
                        <a:chOff x="4644" y="2963"/>
                        <a:chExt cx="116" cy="59"/>
                      </a:xfrm>
                    </p:grpSpPr>
                    <p:sp>
                      <p:nvSpPr>
                        <p:cNvPr id="169" name="Arc 63"/>
                        <p:cNvSpPr>
                          <a:spLocks/>
                        </p:cNvSpPr>
                        <p:nvPr/>
                      </p:nvSpPr>
                      <p:spPr bwMode="auto">
                        <a:xfrm>
                          <a:off x="4686" y="2963"/>
                          <a:ext cx="74" cy="59"/>
                        </a:xfrm>
                        <a:custGeom>
                          <a:avLst/>
                          <a:gdLst>
                            <a:gd name="T0" fmla="*/ 0 w 21600"/>
                            <a:gd name="T1" fmla="*/ 0 h 21600"/>
                            <a:gd name="T2" fmla="*/ 74 w 21600"/>
                            <a:gd name="T3" fmla="*/ 59 h 21600"/>
                            <a:gd name="T4" fmla="*/ 0 w 21600"/>
                            <a:gd name="T5" fmla="*/ 59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11113">
                          <a:solidFill>
                            <a:srgbClr val="000000"/>
                          </a:solidFill>
                          <a:round/>
                          <a:headEnd/>
                          <a:tailEnd/>
                        </a:ln>
                      </p:spPr>
                      <p:txBody>
                        <a:bodyPr/>
                        <a:lstStyle/>
                        <a:p>
                          <a:endParaRPr lang="en-US"/>
                        </a:p>
                      </p:txBody>
                    </p:sp>
                    <p:sp>
                      <p:nvSpPr>
                        <p:cNvPr id="170" name="Line 64"/>
                        <p:cNvSpPr>
                          <a:spLocks noChangeShapeType="1"/>
                        </p:cNvSpPr>
                        <p:nvPr/>
                      </p:nvSpPr>
                      <p:spPr bwMode="auto">
                        <a:xfrm flipH="1">
                          <a:off x="4644" y="2963"/>
                          <a:ext cx="40" cy="54"/>
                        </a:xfrm>
                        <a:prstGeom prst="line">
                          <a:avLst/>
                        </a:prstGeom>
                        <a:noFill/>
                        <a:ln w="11113">
                          <a:solidFill>
                            <a:srgbClr val="000000"/>
                          </a:solidFill>
                          <a:round/>
                          <a:headEnd/>
                          <a:tailEnd/>
                        </a:ln>
                      </p:spPr>
                      <p:txBody>
                        <a:bodyPr/>
                        <a:lstStyle/>
                        <a:p>
                          <a:endParaRPr lang="en-US"/>
                        </a:p>
                      </p:txBody>
                    </p:sp>
                  </p:grpSp>
                  <p:sp>
                    <p:nvSpPr>
                      <p:cNvPr id="168" name="Line 65"/>
                      <p:cNvSpPr>
                        <a:spLocks noChangeShapeType="1"/>
                      </p:cNvSpPr>
                      <p:nvPr/>
                    </p:nvSpPr>
                    <p:spPr bwMode="auto">
                      <a:xfrm flipH="1">
                        <a:off x="4717" y="3024"/>
                        <a:ext cx="41" cy="51"/>
                      </a:xfrm>
                      <a:prstGeom prst="line">
                        <a:avLst/>
                      </a:prstGeom>
                      <a:noFill/>
                      <a:ln w="11113">
                        <a:solidFill>
                          <a:srgbClr val="000000"/>
                        </a:solidFill>
                        <a:round/>
                        <a:headEnd/>
                        <a:tailEnd/>
                      </a:ln>
                    </p:spPr>
                    <p:txBody>
                      <a:bodyPr/>
                      <a:lstStyle/>
                      <a:p>
                        <a:endParaRPr lang="en-US"/>
                      </a:p>
                    </p:txBody>
                  </p:sp>
                </p:grpSp>
              </p:grpSp>
            </p:grpSp>
            <p:grpSp>
              <p:nvGrpSpPr>
                <p:cNvPr id="154" name="Group 66"/>
                <p:cNvGrpSpPr>
                  <a:grpSpLocks/>
                </p:cNvGrpSpPr>
                <p:nvPr/>
              </p:nvGrpSpPr>
              <p:grpSpPr bwMode="auto">
                <a:xfrm>
                  <a:off x="4614" y="3029"/>
                  <a:ext cx="92" cy="86"/>
                  <a:chOff x="4614" y="3029"/>
                  <a:chExt cx="92" cy="86"/>
                </a:xfrm>
              </p:grpSpPr>
              <p:grpSp>
                <p:nvGrpSpPr>
                  <p:cNvPr id="155" name="Group 67"/>
                  <p:cNvGrpSpPr>
                    <a:grpSpLocks/>
                  </p:cNvGrpSpPr>
                  <p:nvPr/>
                </p:nvGrpSpPr>
                <p:grpSpPr bwMode="auto">
                  <a:xfrm>
                    <a:off x="4614" y="3029"/>
                    <a:ext cx="92" cy="85"/>
                    <a:chOff x="4614" y="3029"/>
                    <a:chExt cx="92" cy="85"/>
                  </a:xfrm>
                </p:grpSpPr>
                <p:sp>
                  <p:nvSpPr>
                    <p:cNvPr id="160" name="Freeform 68"/>
                    <p:cNvSpPr>
                      <a:spLocks/>
                    </p:cNvSpPr>
                    <p:nvPr/>
                  </p:nvSpPr>
                  <p:spPr bwMode="auto">
                    <a:xfrm>
                      <a:off x="4614" y="3029"/>
                      <a:ext cx="92" cy="85"/>
                    </a:xfrm>
                    <a:custGeom>
                      <a:avLst/>
                      <a:gdLst>
                        <a:gd name="T0" fmla="*/ 68 w 183"/>
                        <a:gd name="T1" fmla="*/ 0 h 170"/>
                        <a:gd name="T2" fmla="*/ 3 w 183"/>
                        <a:gd name="T3" fmla="*/ 78 h 170"/>
                        <a:gd name="T4" fmla="*/ 0 w 183"/>
                        <a:gd name="T5" fmla="*/ 93 h 170"/>
                        <a:gd name="T6" fmla="*/ 1 w 183"/>
                        <a:gd name="T7" fmla="*/ 103 h 170"/>
                        <a:gd name="T8" fmla="*/ 3 w 183"/>
                        <a:gd name="T9" fmla="*/ 116 h 170"/>
                        <a:gd name="T10" fmla="*/ 16 w 183"/>
                        <a:gd name="T11" fmla="*/ 130 h 170"/>
                        <a:gd name="T12" fmla="*/ 31 w 183"/>
                        <a:gd name="T13" fmla="*/ 143 h 170"/>
                        <a:gd name="T14" fmla="*/ 50 w 183"/>
                        <a:gd name="T15" fmla="*/ 155 h 170"/>
                        <a:gd name="T16" fmla="*/ 68 w 183"/>
                        <a:gd name="T17" fmla="*/ 161 h 170"/>
                        <a:gd name="T18" fmla="*/ 93 w 183"/>
                        <a:gd name="T19" fmla="*/ 170 h 170"/>
                        <a:gd name="T20" fmla="*/ 117 w 183"/>
                        <a:gd name="T21" fmla="*/ 170 h 170"/>
                        <a:gd name="T22" fmla="*/ 183 w 183"/>
                        <a:gd name="T23" fmla="*/ 86 h 170"/>
                        <a:gd name="T24" fmla="*/ 178 w 183"/>
                        <a:gd name="T25" fmla="*/ 62 h 170"/>
                        <a:gd name="T26" fmla="*/ 168 w 183"/>
                        <a:gd name="T27" fmla="*/ 42 h 170"/>
                        <a:gd name="T28" fmla="*/ 153 w 183"/>
                        <a:gd name="T29" fmla="*/ 27 h 170"/>
                        <a:gd name="T30" fmla="*/ 137 w 183"/>
                        <a:gd name="T31" fmla="*/ 16 h 170"/>
                        <a:gd name="T32" fmla="*/ 122 w 183"/>
                        <a:gd name="T33" fmla="*/ 8 h 170"/>
                        <a:gd name="T34" fmla="*/ 91 w 183"/>
                        <a:gd name="T35" fmla="*/ 0 h 170"/>
                        <a:gd name="T36" fmla="*/ 68 w 183"/>
                        <a:gd name="T37" fmla="*/ 0 h 170"/>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83"/>
                        <a:gd name="T58" fmla="*/ 0 h 170"/>
                        <a:gd name="T59" fmla="*/ 183 w 183"/>
                        <a:gd name="T60" fmla="*/ 170 h 170"/>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83" h="170">
                          <a:moveTo>
                            <a:pt x="68" y="0"/>
                          </a:moveTo>
                          <a:lnTo>
                            <a:pt x="3" y="78"/>
                          </a:lnTo>
                          <a:lnTo>
                            <a:pt x="0" y="93"/>
                          </a:lnTo>
                          <a:lnTo>
                            <a:pt x="1" y="103"/>
                          </a:lnTo>
                          <a:lnTo>
                            <a:pt x="3" y="116"/>
                          </a:lnTo>
                          <a:lnTo>
                            <a:pt x="16" y="130"/>
                          </a:lnTo>
                          <a:lnTo>
                            <a:pt x="31" y="143"/>
                          </a:lnTo>
                          <a:lnTo>
                            <a:pt x="50" y="155"/>
                          </a:lnTo>
                          <a:lnTo>
                            <a:pt x="68" y="161"/>
                          </a:lnTo>
                          <a:lnTo>
                            <a:pt x="93" y="170"/>
                          </a:lnTo>
                          <a:lnTo>
                            <a:pt x="117" y="170"/>
                          </a:lnTo>
                          <a:lnTo>
                            <a:pt x="183" y="86"/>
                          </a:lnTo>
                          <a:lnTo>
                            <a:pt x="178" y="62"/>
                          </a:lnTo>
                          <a:lnTo>
                            <a:pt x="168" y="42"/>
                          </a:lnTo>
                          <a:lnTo>
                            <a:pt x="153" y="27"/>
                          </a:lnTo>
                          <a:lnTo>
                            <a:pt x="137" y="16"/>
                          </a:lnTo>
                          <a:lnTo>
                            <a:pt x="122" y="8"/>
                          </a:lnTo>
                          <a:lnTo>
                            <a:pt x="91" y="0"/>
                          </a:lnTo>
                          <a:lnTo>
                            <a:pt x="68" y="0"/>
                          </a:lnTo>
                          <a:close/>
                        </a:path>
                      </a:pathLst>
                    </a:custGeom>
                    <a:solidFill>
                      <a:srgbClr val="C0C0C0"/>
                    </a:solidFill>
                    <a:ln w="9525">
                      <a:noFill/>
                      <a:round/>
                      <a:headEnd/>
                      <a:tailEnd/>
                    </a:ln>
                  </p:spPr>
                  <p:txBody>
                    <a:bodyPr/>
                    <a:lstStyle/>
                    <a:p>
                      <a:endParaRPr lang="en-US"/>
                    </a:p>
                  </p:txBody>
                </p:sp>
                <p:sp>
                  <p:nvSpPr>
                    <p:cNvPr id="161" name="Freeform 69"/>
                    <p:cNvSpPr>
                      <a:spLocks/>
                    </p:cNvSpPr>
                    <p:nvPr/>
                  </p:nvSpPr>
                  <p:spPr bwMode="auto">
                    <a:xfrm>
                      <a:off x="4636" y="3037"/>
                      <a:ext cx="70" cy="76"/>
                    </a:xfrm>
                    <a:custGeom>
                      <a:avLst/>
                      <a:gdLst>
                        <a:gd name="T0" fmla="*/ 0 w 139"/>
                        <a:gd name="T1" fmla="*/ 134 h 152"/>
                        <a:gd name="T2" fmla="*/ 24 w 139"/>
                        <a:gd name="T3" fmla="*/ 144 h 152"/>
                        <a:gd name="T4" fmla="*/ 49 w 139"/>
                        <a:gd name="T5" fmla="*/ 152 h 152"/>
                        <a:gd name="T6" fmla="*/ 73 w 139"/>
                        <a:gd name="T7" fmla="*/ 152 h 152"/>
                        <a:gd name="T8" fmla="*/ 139 w 139"/>
                        <a:gd name="T9" fmla="*/ 69 h 152"/>
                        <a:gd name="T10" fmla="*/ 134 w 139"/>
                        <a:gd name="T11" fmla="*/ 44 h 152"/>
                        <a:gd name="T12" fmla="*/ 124 w 139"/>
                        <a:gd name="T13" fmla="*/ 24 h 152"/>
                        <a:gd name="T14" fmla="*/ 99 w 139"/>
                        <a:gd name="T15" fmla="*/ 0 h 152"/>
                        <a:gd name="T16" fmla="*/ 0 w 139"/>
                        <a:gd name="T17" fmla="*/ 134 h 15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39"/>
                        <a:gd name="T28" fmla="*/ 0 h 152"/>
                        <a:gd name="T29" fmla="*/ 139 w 139"/>
                        <a:gd name="T30" fmla="*/ 152 h 15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39" h="152">
                          <a:moveTo>
                            <a:pt x="0" y="134"/>
                          </a:moveTo>
                          <a:lnTo>
                            <a:pt x="24" y="144"/>
                          </a:lnTo>
                          <a:lnTo>
                            <a:pt x="49" y="152"/>
                          </a:lnTo>
                          <a:lnTo>
                            <a:pt x="73" y="152"/>
                          </a:lnTo>
                          <a:lnTo>
                            <a:pt x="139" y="69"/>
                          </a:lnTo>
                          <a:lnTo>
                            <a:pt x="134" y="44"/>
                          </a:lnTo>
                          <a:lnTo>
                            <a:pt x="124" y="24"/>
                          </a:lnTo>
                          <a:lnTo>
                            <a:pt x="99" y="0"/>
                          </a:lnTo>
                          <a:lnTo>
                            <a:pt x="0" y="134"/>
                          </a:lnTo>
                          <a:close/>
                        </a:path>
                      </a:pathLst>
                    </a:custGeom>
                    <a:solidFill>
                      <a:srgbClr val="5F5F5F"/>
                    </a:solidFill>
                    <a:ln w="9525">
                      <a:noFill/>
                      <a:round/>
                      <a:headEnd/>
                      <a:tailEnd/>
                    </a:ln>
                  </p:spPr>
                  <p:txBody>
                    <a:bodyPr/>
                    <a:lstStyle/>
                    <a:p>
                      <a:endParaRPr lang="en-US"/>
                    </a:p>
                  </p:txBody>
                </p:sp>
              </p:grpSp>
              <p:sp>
                <p:nvSpPr>
                  <p:cNvPr id="156" name="Arc 70"/>
                  <p:cNvSpPr>
                    <a:spLocks/>
                  </p:cNvSpPr>
                  <p:nvPr/>
                </p:nvSpPr>
                <p:spPr bwMode="auto">
                  <a:xfrm>
                    <a:off x="4650" y="3029"/>
                    <a:ext cx="56" cy="44"/>
                  </a:xfrm>
                  <a:custGeom>
                    <a:avLst/>
                    <a:gdLst>
                      <a:gd name="T0" fmla="*/ 0 w 21600"/>
                      <a:gd name="T1" fmla="*/ 0 h 21600"/>
                      <a:gd name="T2" fmla="*/ 56 w 21600"/>
                      <a:gd name="T3" fmla="*/ 44 h 21600"/>
                      <a:gd name="T4" fmla="*/ 0 w 21600"/>
                      <a:gd name="T5" fmla="*/ 44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11113">
                    <a:solidFill>
                      <a:srgbClr val="000000"/>
                    </a:solidFill>
                    <a:round/>
                    <a:headEnd/>
                    <a:tailEnd/>
                  </a:ln>
                </p:spPr>
                <p:txBody>
                  <a:bodyPr/>
                  <a:lstStyle/>
                  <a:p>
                    <a:endParaRPr lang="en-US"/>
                  </a:p>
                </p:txBody>
              </p:sp>
              <p:sp>
                <p:nvSpPr>
                  <p:cNvPr id="157" name="Line 71"/>
                  <p:cNvSpPr>
                    <a:spLocks noChangeShapeType="1"/>
                  </p:cNvSpPr>
                  <p:nvPr/>
                </p:nvSpPr>
                <p:spPr bwMode="auto">
                  <a:xfrm flipH="1">
                    <a:off x="4617" y="3029"/>
                    <a:ext cx="32" cy="39"/>
                  </a:xfrm>
                  <a:prstGeom prst="line">
                    <a:avLst/>
                  </a:prstGeom>
                  <a:noFill/>
                  <a:ln w="11113">
                    <a:solidFill>
                      <a:srgbClr val="000000"/>
                    </a:solidFill>
                    <a:round/>
                    <a:headEnd/>
                    <a:tailEnd/>
                  </a:ln>
                </p:spPr>
                <p:txBody>
                  <a:bodyPr/>
                  <a:lstStyle/>
                  <a:p>
                    <a:endParaRPr lang="en-US"/>
                  </a:p>
                </p:txBody>
              </p:sp>
              <p:sp>
                <p:nvSpPr>
                  <p:cNvPr id="158" name="Line 72"/>
                  <p:cNvSpPr>
                    <a:spLocks noChangeShapeType="1"/>
                  </p:cNvSpPr>
                  <p:nvPr/>
                </p:nvSpPr>
                <p:spPr bwMode="auto">
                  <a:xfrm flipH="1">
                    <a:off x="4675" y="3072"/>
                    <a:ext cx="31" cy="41"/>
                  </a:xfrm>
                  <a:prstGeom prst="line">
                    <a:avLst/>
                  </a:prstGeom>
                  <a:noFill/>
                  <a:ln w="11113">
                    <a:solidFill>
                      <a:srgbClr val="000000"/>
                    </a:solidFill>
                    <a:round/>
                    <a:headEnd/>
                    <a:tailEnd/>
                  </a:ln>
                </p:spPr>
                <p:txBody>
                  <a:bodyPr/>
                  <a:lstStyle/>
                  <a:p>
                    <a:endParaRPr lang="en-US"/>
                  </a:p>
                </p:txBody>
              </p:sp>
              <p:sp>
                <p:nvSpPr>
                  <p:cNvPr id="159" name="Arc 73"/>
                  <p:cNvSpPr>
                    <a:spLocks/>
                  </p:cNvSpPr>
                  <p:nvPr/>
                </p:nvSpPr>
                <p:spPr bwMode="auto">
                  <a:xfrm>
                    <a:off x="4614" y="3070"/>
                    <a:ext cx="58" cy="45"/>
                  </a:xfrm>
                  <a:custGeom>
                    <a:avLst/>
                    <a:gdLst>
                      <a:gd name="T0" fmla="*/ 58 w 21996"/>
                      <a:gd name="T1" fmla="*/ 45 h 22081"/>
                      <a:gd name="T2" fmla="*/ 0 w 21996"/>
                      <a:gd name="T3" fmla="*/ 0 h 22081"/>
                      <a:gd name="T4" fmla="*/ 57 w 21996"/>
                      <a:gd name="T5" fmla="*/ 1 h 22081"/>
                      <a:gd name="T6" fmla="*/ 0 60000 65536"/>
                      <a:gd name="T7" fmla="*/ 0 60000 65536"/>
                      <a:gd name="T8" fmla="*/ 0 60000 65536"/>
                      <a:gd name="T9" fmla="*/ 0 w 21996"/>
                      <a:gd name="T10" fmla="*/ 0 h 22081"/>
                      <a:gd name="T11" fmla="*/ 21996 w 21996"/>
                      <a:gd name="T12" fmla="*/ 22081 h 22081"/>
                    </a:gdLst>
                    <a:ahLst/>
                    <a:cxnLst>
                      <a:cxn ang="T6">
                        <a:pos x="T0" y="T1"/>
                      </a:cxn>
                      <a:cxn ang="T7">
                        <a:pos x="T2" y="T3"/>
                      </a:cxn>
                      <a:cxn ang="T8">
                        <a:pos x="T4" y="T5"/>
                      </a:cxn>
                    </a:cxnLst>
                    <a:rect l="T9" t="T10" r="T11" b="T12"/>
                    <a:pathLst>
                      <a:path w="21996" h="22081" fill="none" extrusionOk="0">
                        <a:moveTo>
                          <a:pt x="21996" y="22077"/>
                        </a:moveTo>
                        <a:cubicBezTo>
                          <a:pt x="21864" y="22079"/>
                          <a:pt x="21732" y="22080"/>
                          <a:pt x="21600" y="22081"/>
                        </a:cubicBezTo>
                        <a:cubicBezTo>
                          <a:pt x="9670" y="22081"/>
                          <a:pt x="0" y="12410"/>
                          <a:pt x="0" y="481"/>
                        </a:cubicBezTo>
                        <a:cubicBezTo>
                          <a:pt x="-1" y="320"/>
                          <a:pt x="1" y="160"/>
                          <a:pt x="5" y="0"/>
                        </a:cubicBezTo>
                      </a:path>
                      <a:path w="21996" h="22081" stroke="0" extrusionOk="0">
                        <a:moveTo>
                          <a:pt x="21996" y="22077"/>
                        </a:moveTo>
                        <a:cubicBezTo>
                          <a:pt x="21864" y="22079"/>
                          <a:pt x="21732" y="22080"/>
                          <a:pt x="21600" y="22081"/>
                        </a:cubicBezTo>
                        <a:cubicBezTo>
                          <a:pt x="9670" y="22081"/>
                          <a:pt x="0" y="12410"/>
                          <a:pt x="0" y="481"/>
                        </a:cubicBezTo>
                        <a:cubicBezTo>
                          <a:pt x="-1" y="320"/>
                          <a:pt x="1" y="160"/>
                          <a:pt x="5" y="0"/>
                        </a:cubicBezTo>
                        <a:lnTo>
                          <a:pt x="21600" y="481"/>
                        </a:lnTo>
                        <a:close/>
                      </a:path>
                    </a:pathLst>
                  </a:custGeom>
                  <a:noFill/>
                  <a:ln w="11113">
                    <a:solidFill>
                      <a:srgbClr val="000000"/>
                    </a:solidFill>
                    <a:round/>
                    <a:headEnd/>
                    <a:tailEnd/>
                  </a:ln>
                </p:spPr>
                <p:txBody>
                  <a:bodyPr/>
                  <a:lstStyle/>
                  <a:p>
                    <a:endParaRPr lang="en-US"/>
                  </a:p>
                </p:txBody>
              </p:sp>
            </p:grpSp>
          </p:grpSp>
          <p:grpSp>
            <p:nvGrpSpPr>
              <p:cNvPr id="121" name="Group 74"/>
              <p:cNvGrpSpPr>
                <a:grpSpLocks/>
              </p:cNvGrpSpPr>
              <p:nvPr/>
            </p:nvGrpSpPr>
            <p:grpSpPr bwMode="auto">
              <a:xfrm>
                <a:off x="5112" y="2541"/>
                <a:ext cx="159" cy="311"/>
                <a:chOff x="4309" y="2748"/>
                <a:chExt cx="159" cy="311"/>
              </a:xfrm>
            </p:grpSpPr>
            <p:grpSp>
              <p:nvGrpSpPr>
                <p:cNvPr id="129" name="Group 75"/>
                <p:cNvGrpSpPr>
                  <a:grpSpLocks/>
                </p:cNvGrpSpPr>
                <p:nvPr/>
              </p:nvGrpSpPr>
              <p:grpSpPr bwMode="auto">
                <a:xfrm>
                  <a:off x="4309" y="2748"/>
                  <a:ext cx="159" cy="159"/>
                  <a:chOff x="4309" y="2748"/>
                  <a:chExt cx="159" cy="159"/>
                </a:xfrm>
              </p:grpSpPr>
              <p:grpSp>
                <p:nvGrpSpPr>
                  <p:cNvPr id="138" name="Group 76"/>
                  <p:cNvGrpSpPr>
                    <a:grpSpLocks/>
                  </p:cNvGrpSpPr>
                  <p:nvPr/>
                </p:nvGrpSpPr>
                <p:grpSpPr bwMode="auto">
                  <a:xfrm>
                    <a:off x="4309" y="2748"/>
                    <a:ext cx="159" cy="159"/>
                    <a:chOff x="4309" y="2748"/>
                    <a:chExt cx="159" cy="159"/>
                  </a:xfrm>
                </p:grpSpPr>
                <p:grpSp>
                  <p:nvGrpSpPr>
                    <p:cNvPr id="143" name="Group 77"/>
                    <p:cNvGrpSpPr>
                      <a:grpSpLocks/>
                    </p:cNvGrpSpPr>
                    <p:nvPr/>
                  </p:nvGrpSpPr>
                  <p:grpSpPr bwMode="auto">
                    <a:xfrm>
                      <a:off x="4309" y="2748"/>
                      <a:ext cx="156" cy="157"/>
                      <a:chOff x="4309" y="2748"/>
                      <a:chExt cx="156" cy="157"/>
                    </a:xfrm>
                  </p:grpSpPr>
                  <p:sp>
                    <p:nvSpPr>
                      <p:cNvPr id="149" name="Freeform 78"/>
                      <p:cNvSpPr>
                        <a:spLocks/>
                      </p:cNvSpPr>
                      <p:nvPr/>
                    </p:nvSpPr>
                    <p:spPr bwMode="auto">
                      <a:xfrm>
                        <a:off x="4309" y="2748"/>
                        <a:ext cx="155" cy="156"/>
                      </a:xfrm>
                      <a:custGeom>
                        <a:avLst/>
                        <a:gdLst>
                          <a:gd name="T0" fmla="*/ 0 w 310"/>
                          <a:gd name="T1" fmla="*/ 94 h 312"/>
                          <a:gd name="T2" fmla="*/ 0 w 310"/>
                          <a:gd name="T3" fmla="*/ 254 h 312"/>
                          <a:gd name="T4" fmla="*/ 18 w 310"/>
                          <a:gd name="T5" fmla="*/ 279 h 312"/>
                          <a:gd name="T6" fmla="*/ 41 w 310"/>
                          <a:gd name="T7" fmla="*/ 294 h 312"/>
                          <a:gd name="T8" fmla="*/ 67 w 310"/>
                          <a:gd name="T9" fmla="*/ 302 h 312"/>
                          <a:gd name="T10" fmla="*/ 100 w 310"/>
                          <a:gd name="T11" fmla="*/ 308 h 312"/>
                          <a:gd name="T12" fmla="*/ 133 w 310"/>
                          <a:gd name="T13" fmla="*/ 312 h 312"/>
                          <a:gd name="T14" fmla="*/ 177 w 310"/>
                          <a:gd name="T15" fmla="*/ 312 h 312"/>
                          <a:gd name="T16" fmla="*/ 214 w 310"/>
                          <a:gd name="T17" fmla="*/ 310 h 312"/>
                          <a:gd name="T18" fmla="*/ 252 w 310"/>
                          <a:gd name="T19" fmla="*/ 302 h 312"/>
                          <a:gd name="T20" fmla="*/ 283 w 310"/>
                          <a:gd name="T21" fmla="*/ 289 h 312"/>
                          <a:gd name="T22" fmla="*/ 301 w 310"/>
                          <a:gd name="T23" fmla="*/ 277 h 312"/>
                          <a:gd name="T24" fmla="*/ 310 w 310"/>
                          <a:gd name="T25" fmla="*/ 256 h 312"/>
                          <a:gd name="T26" fmla="*/ 310 w 310"/>
                          <a:gd name="T27" fmla="*/ 93 h 312"/>
                          <a:gd name="T28" fmla="*/ 304 w 310"/>
                          <a:gd name="T29" fmla="*/ 62 h 312"/>
                          <a:gd name="T30" fmla="*/ 288 w 310"/>
                          <a:gd name="T31" fmla="*/ 42 h 312"/>
                          <a:gd name="T32" fmla="*/ 266 w 310"/>
                          <a:gd name="T33" fmla="*/ 29 h 312"/>
                          <a:gd name="T34" fmla="*/ 250 w 310"/>
                          <a:gd name="T35" fmla="*/ 18 h 312"/>
                          <a:gd name="T36" fmla="*/ 216 w 310"/>
                          <a:gd name="T37" fmla="*/ 8 h 312"/>
                          <a:gd name="T38" fmla="*/ 181 w 310"/>
                          <a:gd name="T39" fmla="*/ 3 h 312"/>
                          <a:gd name="T40" fmla="*/ 142 w 310"/>
                          <a:gd name="T41" fmla="*/ 0 h 312"/>
                          <a:gd name="T42" fmla="*/ 116 w 310"/>
                          <a:gd name="T43" fmla="*/ 3 h 312"/>
                          <a:gd name="T44" fmla="*/ 84 w 310"/>
                          <a:gd name="T45" fmla="*/ 9 h 312"/>
                          <a:gd name="T46" fmla="*/ 54 w 310"/>
                          <a:gd name="T47" fmla="*/ 21 h 312"/>
                          <a:gd name="T48" fmla="*/ 33 w 310"/>
                          <a:gd name="T49" fmla="*/ 36 h 312"/>
                          <a:gd name="T50" fmla="*/ 20 w 310"/>
                          <a:gd name="T51" fmla="*/ 49 h 312"/>
                          <a:gd name="T52" fmla="*/ 8 w 310"/>
                          <a:gd name="T53" fmla="*/ 62 h 312"/>
                          <a:gd name="T54" fmla="*/ 0 w 310"/>
                          <a:gd name="T55" fmla="*/ 94 h 312"/>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310"/>
                          <a:gd name="T85" fmla="*/ 0 h 312"/>
                          <a:gd name="T86" fmla="*/ 310 w 310"/>
                          <a:gd name="T87" fmla="*/ 312 h 312"/>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310" h="312">
                            <a:moveTo>
                              <a:pt x="0" y="94"/>
                            </a:moveTo>
                            <a:lnTo>
                              <a:pt x="0" y="254"/>
                            </a:lnTo>
                            <a:lnTo>
                              <a:pt x="18" y="279"/>
                            </a:lnTo>
                            <a:lnTo>
                              <a:pt x="41" y="294"/>
                            </a:lnTo>
                            <a:lnTo>
                              <a:pt x="67" y="302"/>
                            </a:lnTo>
                            <a:lnTo>
                              <a:pt x="100" y="308"/>
                            </a:lnTo>
                            <a:lnTo>
                              <a:pt x="133" y="312"/>
                            </a:lnTo>
                            <a:lnTo>
                              <a:pt x="177" y="312"/>
                            </a:lnTo>
                            <a:lnTo>
                              <a:pt x="214" y="310"/>
                            </a:lnTo>
                            <a:lnTo>
                              <a:pt x="252" y="302"/>
                            </a:lnTo>
                            <a:lnTo>
                              <a:pt x="283" y="289"/>
                            </a:lnTo>
                            <a:lnTo>
                              <a:pt x="301" y="277"/>
                            </a:lnTo>
                            <a:lnTo>
                              <a:pt x="310" y="256"/>
                            </a:lnTo>
                            <a:lnTo>
                              <a:pt x="310" y="93"/>
                            </a:lnTo>
                            <a:lnTo>
                              <a:pt x="304" y="62"/>
                            </a:lnTo>
                            <a:lnTo>
                              <a:pt x="288" y="42"/>
                            </a:lnTo>
                            <a:lnTo>
                              <a:pt x="266" y="29"/>
                            </a:lnTo>
                            <a:lnTo>
                              <a:pt x="250" y="18"/>
                            </a:lnTo>
                            <a:lnTo>
                              <a:pt x="216" y="8"/>
                            </a:lnTo>
                            <a:lnTo>
                              <a:pt x="181" y="3"/>
                            </a:lnTo>
                            <a:lnTo>
                              <a:pt x="142" y="0"/>
                            </a:lnTo>
                            <a:lnTo>
                              <a:pt x="116" y="3"/>
                            </a:lnTo>
                            <a:lnTo>
                              <a:pt x="84" y="9"/>
                            </a:lnTo>
                            <a:lnTo>
                              <a:pt x="54" y="21"/>
                            </a:lnTo>
                            <a:lnTo>
                              <a:pt x="33" y="36"/>
                            </a:lnTo>
                            <a:lnTo>
                              <a:pt x="20" y="49"/>
                            </a:lnTo>
                            <a:lnTo>
                              <a:pt x="8" y="62"/>
                            </a:lnTo>
                            <a:lnTo>
                              <a:pt x="0" y="94"/>
                            </a:lnTo>
                            <a:close/>
                          </a:path>
                        </a:pathLst>
                      </a:custGeom>
                      <a:solidFill>
                        <a:srgbClr val="C0C0C0"/>
                      </a:solidFill>
                      <a:ln w="9525">
                        <a:noFill/>
                        <a:round/>
                        <a:headEnd/>
                        <a:tailEnd/>
                      </a:ln>
                    </p:spPr>
                    <p:txBody>
                      <a:bodyPr/>
                      <a:lstStyle/>
                      <a:p>
                        <a:endParaRPr lang="en-US"/>
                      </a:p>
                    </p:txBody>
                  </p:sp>
                  <p:grpSp>
                    <p:nvGrpSpPr>
                      <p:cNvPr id="150" name="Group 79"/>
                      <p:cNvGrpSpPr>
                        <a:grpSpLocks/>
                      </p:cNvGrpSpPr>
                      <p:nvPr/>
                    </p:nvGrpSpPr>
                    <p:grpSpPr bwMode="auto">
                      <a:xfrm>
                        <a:off x="4388" y="2754"/>
                        <a:ext cx="77" cy="151"/>
                        <a:chOff x="4388" y="2754"/>
                        <a:chExt cx="77" cy="151"/>
                      </a:xfrm>
                    </p:grpSpPr>
                    <p:sp>
                      <p:nvSpPr>
                        <p:cNvPr id="151" name="Freeform 80"/>
                        <p:cNvSpPr>
                          <a:spLocks/>
                        </p:cNvSpPr>
                        <p:nvPr/>
                      </p:nvSpPr>
                      <p:spPr bwMode="auto">
                        <a:xfrm>
                          <a:off x="4417" y="2754"/>
                          <a:ext cx="48" cy="151"/>
                        </a:xfrm>
                        <a:custGeom>
                          <a:avLst/>
                          <a:gdLst>
                            <a:gd name="T0" fmla="*/ 0 w 96"/>
                            <a:gd name="T1" fmla="*/ 302 h 302"/>
                            <a:gd name="T2" fmla="*/ 37 w 96"/>
                            <a:gd name="T3" fmla="*/ 294 h 302"/>
                            <a:gd name="T4" fmla="*/ 68 w 96"/>
                            <a:gd name="T5" fmla="*/ 281 h 302"/>
                            <a:gd name="T6" fmla="*/ 86 w 96"/>
                            <a:gd name="T7" fmla="*/ 269 h 302"/>
                            <a:gd name="T8" fmla="*/ 96 w 96"/>
                            <a:gd name="T9" fmla="*/ 248 h 302"/>
                            <a:gd name="T10" fmla="*/ 96 w 96"/>
                            <a:gd name="T11" fmla="*/ 85 h 302"/>
                            <a:gd name="T12" fmla="*/ 90 w 96"/>
                            <a:gd name="T13" fmla="*/ 54 h 302"/>
                            <a:gd name="T14" fmla="*/ 73 w 96"/>
                            <a:gd name="T15" fmla="*/ 34 h 302"/>
                            <a:gd name="T16" fmla="*/ 52 w 96"/>
                            <a:gd name="T17" fmla="*/ 21 h 302"/>
                            <a:gd name="T18" fmla="*/ 36 w 96"/>
                            <a:gd name="T19" fmla="*/ 10 h 302"/>
                            <a:gd name="T20" fmla="*/ 1 w 96"/>
                            <a:gd name="T21" fmla="*/ 0 h 302"/>
                            <a:gd name="T22" fmla="*/ 0 w 96"/>
                            <a:gd name="T23" fmla="*/ 302 h 30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96"/>
                            <a:gd name="T37" fmla="*/ 0 h 302"/>
                            <a:gd name="T38" fmla="*/ 96 w 96"/>
                            <a:gd name="T39" fmla="*/ 302 h 302"/>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96" h="302">
                              <a:moveTo>
                                <a:pt x="0" y="302"/>
                              </a:moveTo>
                              <a:lnTo>
                                <a:pt x="37" y="294"/>
                              </a:lnTo>
                              <a:lnTo>
                                <a:pt x="68" y="281"/>
                              </a:lnTo>
                              <a:lnTo>
                                <a:pt x="86" y="269"/>
                              </a:lnTo>
                              <a:lnTo>
                                <a:pt x="96" y="248"/>
                              </a:lnTo>
                              <a:lnTo>
                                <a:pt x="96" y="85"/>
                              </a:lnTo>
                              <a:lnTo>
                                <a:pt x="90" y="54"/>
                              </a:lnTo>
                              <a:lnTo>
                                <a:pt x="73" y="34"/>
                              </a:lnTo>
                              <a:lnTo>
                                <a:pt x="52" y="21"/>
                              </a:lnTo>
                              <a:lnTo>
                                <a:pt x="36" y="10"/>
                              </a:lnTo>
                              <a:lnTo>
                                <a:pt x="1" y="0"/>
                              </a:lnTo>
                              <a:lnTo>
                                <a:pt x="0" y="302"/>
                              </a:lnTo>
                              <a:close/>
                            </a:path>
                          </a:pathLst>
                        </a:custGeom>
                        <a:solidFill>
                          <a:srgbClr val="9F9F9F"/>
                        </a:solidFill>
                        <a:ln w="9525">
                          <a:noFill/>
                          <a:round/>
                          <a:headEnd/>
                          <a:tailEnd/>
                        </a:ln>
                      </p:spPr>
                      <p:txBody>
                        <a:bodyPr/>
                        <a:lstStyle/>
                        <a:p>
                          <a:endParaRPr lang="en-US"/>
                        </a:p>
                      </p:txBody>
                    </p:sp>
                    <p:sp>
                      <p:nvSpPr>
                        <p:cNvPr id="152" name="Freeform 81"/>
                        <p:cNvSpPr>
                          <a:spLocks/>
                        </p:cNvSpPr>
                        <p:nvPr/>
                      </p:nvSpPr>
                      <p:spPr bwMode="auto">
                        <a:xfrm>
                          <a:off x="4388" y="2849"/>
                          <a:ext cx="76" cy="56"/>
                        </a:xfrm>
                        <a:custGeom>
                          <a:avLst/>
                          <a:gdLst>
                            <a:gd name="T0" fmla="*/ 57 w 153"/>
                            <a:gd name="T1" fmla="*/ 111 h 111"/>
                            <a:gd name="T2" fmla="*/ 95 w 153"/>
                            <a:gd name="T3" fmla="*/ 103 h 111"/>
                            <a:gd name="T4" fmla="*/ 126 w 153"/>
                            <a:gd name="T5" fmla="*/ 90 h 111"/>
                            <a:gd name="T6" fmla="*/ 144 w 153"/>
                            <a:gd name="T7" fmla="*/ 79 h 111"/>
                            <a:gd name="T8" fmla="*/ 153 w 153"/>
                            <a:gd name="T9" fmla="*/ 57 h 111"/>
                            <a:gd name="T10" fmla="*/ 144 w 153"/>
                            <a:gd name="T11" fmla="*/ 39 h 111"/>
                            <a:gd name="T12" fmla="*/ 129 w 153"/>
                            <a:gd name="T13" fmla="*/ 26 h 111"/>
                            <a:gd name="T14" fmla="*/ 106 w 153"/>
                            <a:gd name="T15" fmla="*/ 13 h 111"/>
                            <a:gd name="T16" fmla="*/ 83 w 153"/>
                            <a:gd name="T17" fmla="*/ 3 h 111"/>
                            <a:gd name="T18" fmla="*/ 59 w 153"/>
                            <a:gd name="T19" fmla="*/ 0 h 111"/>
                            <a:gd name="T20" fmla="*/ 0 w 153"/>
                            <a:gd name="T21" fmla="*/ 26 h 111"/>
                            <a:gd name="T22" fmla="*/ 57 w 153"/>
                            <a:gd name="T23" fmla="*/ 111 h 111"/>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53"/>
                            <a:gd name="T37" fmla="*/ 0 h 111"/>
                            <a:gd name="T38" fmla="*/ 153 w 153"/>
                            <a:gd name="T39" fmla="*/ 111 h 111"/>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53" h="111">
                              <a:moveTo>
                                <a:pt x="57" y="111"/>
                              </a:moveTo>
                              <a:lnTo>
                                <a:pt x="95" y="103"/>
                              </a:lnTo>
                              <a:lnTo>
                                <a:pt x="126" y="90"/>
                              </a:lnTo>
                              <a:lnTo>
                                <a:pt x="144" y="79"/>
                              </a:lnTo>
                              <a:lnTo>
                                <a:pt x="153" y="57"/>
                              </a:lnTo>
                              <a:lnTo>
                                <a:pt x="144" y="39"/>
                              </a:lnTo>
                              <a:lnTo>
                                <a:pt x="129" y="26"/>
                              </a:lnTo>
                              <a:lnTo>
                                <a:pt x="106" y="13"/>
                              </a:lnTo>
                              <a:lnTo>
                                <a:pt x="83" y="3"/>
                              </a:lnTo>
                              <a:lnTo>
                                <a:pt x="59" y="0"/>
                              </a:lnTo>
                              <a:lnTo>
                                <a:pt x="0" y="26"/>
                              </a:lnTo>
                              <a:lnTo>
                                <a:pt x="57" y="111"/>
                              </a:lnTo>
                              <a:close/>
                            </a:path>
                          </a:pathLst>
                        </a:custGeom>
                        <a:solidFill>
                          <a:srgbClr val="3F3F3F"/>
                        </a:solidFill>
                        <a:ln w="9525">
                          <a:noFill/>
                          <a:round/>
                          <a:headEnd/>
                          <a:tailEnd/>
                        </a:ln>
                      </p:spPr>
                      <p:txBody>
                        <a:bodyPr/>
                        <a:lstStyle/>
                        <a:p>
                          <a:endParaRPr lang="en-US"/>
                        </a:p>
                      </p:txBody>
                    </p:sp>
                  </p:grpSp>
                </p:grpSp>
                <p:grpSp>
                  <p:nvGrpSpPr>
                    <p:cNvPr id="144" name="Group 82"/>
                    <p:cNvGrpSpPr>
                      <a:grpSpLocks/>
                    </p:cNvGrpSpPr>
                    <p:nvPr/>
                  </p:nvGrpSpPr>
                  <p:grpSpPr bwMode="auto">
                    <a:xfrm>
                      <a:off x="4310" y="2749"/>
                      <a:ext cx="158" cy="158"/>
                      <a:chOff x="4310" y="2749"/>
                      <a:chExt cx="158" cy="158"/>
                    </a:xfrm>
                  </p:grpSpPr>
                  <p:sp>
                    <p:nvSpPr>
                      <p:cNvPr id="145" name="Arc 83"/>
                      <p:cNvSpPr>
                        <a:spLocks/>
                      </p:cNvSpPr>
                      <p:nvPr/>
                    </p:nvSpPr>
                    <p:spPr bwMode="auto">
                      <a:xfrm>
                        <a:off x="4310" y="2749"/>
                        <a:ext cx="156" cy="46"/>
                      </a:xfrm>
                      <a:custGeom>
                        <a:avLst/>
                        <a:gdLst>
                          <a:gd name="T0" fmla="*/ 0 w 43200"/>
                          <a:gd name="T1" fmla="*/ 46 h 21600"/>
                          <a:gd name="T2" fmla="*/ 156 w 43200"/>
                          <a:gd name="T3" fmla="*/ 46 h 21600"/>
                          <a:gd name="T4" fmla="*/ 78 w 43200"/>
                          <a:gd name="T5" fmla="*/ 46 h 21600"/>
                          <a:gd name="T6" fmla="*/ 0 60000 65536"/>
                          <a:gd name="T7" fmla="*/ 0 60000 65536"/>
                          <a:gd name="T8" fmla="*/ 0 60000 65536"/>
                          <a:gd name="T9" fmla="*/ 0 w 43200"/>
                          <a:gd name="T10" fmla="*/ 0 h 21600"/>
                          <a:gd name="T11" fmla="*/ 43200 w 43200"/>
                          <a:gd name="T12" fmla="*/ 21600 h 21600"/>
                        </a:gdLst>
                        <a:ahLst/>
                        <a:cxnLst>
                          <a:cxn ang="T6">
                            <a:pos x="T0" y="T1"/>
                          </a:cxn>
                          <a:cxn ang="T7">
                            <a:pos x="T2" y="T3"/>
                          </a:cxn>
                          <a:cxn ang="T8">
                            <a:pos x="T4" y="T5"/>
                          </a:cxn>
                        </a:cxnLst>
                        <a:rect l="T9" t="T10" r="T11" b="T12"/>
                        <a:pathLst>
                          <a:path w="43200" h="21600" fill="none" extrusionOk="0">
                            <a:moveTo>
                              <a:pt x="0" y="21600"/>
                            </a:moveTo>
                            <a:cubicBezTo>
                              <a:pt x="0" y="9670"/>
                              <a:pt x="9670" y="0"/>
                              <a:pt x="21600" y="0"/>
                            </a:cubicBezTo>
                            <a:cubicBezTo>
                              <a:pt x="33529" y="0"/>
                              <a:pt x="43200" y="9670"/>
                              <a:pt x="43200" y="21600"/>
                            </a:cubicBezTo>
                          </a:path>
                          <a:path w="43200" h="21600" stroke="0" extrusionOk="0">
                            <a:moveTo>
                              <a:pt x="0" y="21600"/>
                            </a:moveTo>
                            <a:cubicBezTo>
                              <a:pt x="0" y="9670"/>
                              <a:pt x="9670" y="0"/>
                              <a:pt x="21600" y="0"/>
                            </a:cubicBezTo>
                            <a:cubicBezTo>
                              <a:pt x="33529" y="0"/>
                              <a:pt x="43200" y="9670"/>
                              <a:pt x="43200" y="21600"/>
                            </a:cubicBezTo>
                            <a:lnTo>
                              <a:pt x="21600" y="21600"/>
                            </a:lnTo>
                            <a:close/>
                          </a:path>
                        </a:pathLst>
                      </a:custGeom>
                      <a:noFill/>
                      <a:ln w="11113">
                        <a:solidFill>
                          <a:srgbClr val="000000"/>
                        </a:solidFill>
                        <a:round/>
                        <a:headEnd/>
                        <a:tailEnd/>
                      </a:ln>
                    </p:spPr>
                    <p:txBody>
                      <a:bodyPr/>
                      <a:lstStyle/>
                      <a:p>
                        <a:endParaRPr lang="en-US"/>
                      </a:p>
                    </p:txBody>
                  </p:sp>
                  <p:sp>
                    <p:nvSpPr>
                      <p:cNvPr id="146" name="Line 84"/>
                      <p:cNvSpPr>
                        <a:spLocks noChangeShapeType="1"/>
                      </p:cNvSpPr>
                      <p:nvPr/>
                    </p:nvSpPr>
                    <p:spPr bwMode="auto">
                      <a:xfrm>
                        <a:off x="4310" y="2795"/>
                        <a:ext cx="1" cy="79"/>
                      </a:xfrm>
                      <a:prstGeom prst="line">
                        <a:avLst/>
                      </a:prstGeom>
                      <a:noFill/>
                      <a:ln w="11113">
                        <a:solidFill>
                          <a:srgbClr val="000000"/>
                        </a:solidFill>
                        <a:round/>
                        <a:headEnd/>
                        <a:tailEnd/>
                      </a:ln>
                    </p:spPr>
                    <p:txBody>
                      <a:bodyPr/>
                      <a:lstStyle/>
                      <a:p>
                        <a:endParaRPr lang="en-US"/>
                      </a:p>
                    </p:txBody>
                  </p:sp>
                  <p:sp>
                    <p:nvSpPr>
                      <p:cNvPr id="147" name="Line 85"/>
                      <p:cNvSpPr>
                        <a:spLocks noChangeShapeType="1"/>
                      </p:cNvSpPr>
                      <p:nvPr/>
                    </p:nvSpPr>
                    <p:spPr bwMode="auto">
                      <a:xfrm>
                        <a:off x="4467" y="2794"/>
                        <a:ext cx="1" cy="79"/>
                      </a:xfrm>
                      <a:prstGeom prst="line">
                        <a:avLst/>
                      </a:prstGeom>
                      <a:noFill/>
                      <a:ln w="11113">
                        <a:solidFill>
                          <a:srgbClr val="000000"/>
                        </a:solidFill>
                        <a:round/>
                        <a:headEnd/>
                        <a:tailEnd/>
                      </a:ln>
                    </p:spPr>
                    <p:txBody>
                      <a:bodyPr/>
                      <a:lstStyle/>
                      <a:p>
                        <a:endParaRPr lang="en-US"/>
                      </a:p>
                    </p:txBody>
                  </p:sp>
                  <p:sp>
                    <p:nvSpPr>
                      <p:cNvPr id="148" name="Arc 86"/>
                      <p:cNvSpPr>
                        <a:spLocks/>
                      </p:cNvSpPr>
                      <p:nvPr/>
                    </p:nvSpPr>
                    <p:spPr bwMode="auto">
                      <a:xfrm>
                        <a:off x="4311" y="2874"/>
                        <a:ext cx="155" cy="33"/>
                      </a:xfrm>
                      <a:custGeom>
                        <a:avLst/>
                        <a:gdLst>
                          <a:gd name="T0" fmla="*/ 155 w 43200"/>
                          <a:gd name="T1" fmla="*/ 0 h 22290"/>
                          <a:gd name="T2" fmla="*/ 0 w 43200"/>
                          <a:gd name="T3" fmla="*/ 0 h 22290"/>
                          <a:gd name="T4" fmla="*/ 78 w 43200"/>
                          <a:gd name="T5" fmla="*/ 1 h 22290"/>
                          <a:gd name="T6" fmla="*/ 0 60000 65536"/>
                          <a:gd name="T7" fmla="*/ 0 60000 65536"/>
                          <a:gd name="T8" fmla="*/ 0 60000 65536"/>
                          <a:gd name="T9" fmla="*/ 0 w 43200"/>
                          <a:gd name="T10" fmla="*/ 0 h 22290"/>
                          <a:gd name="T11" fmla="*/ 43200 w 43200"/>
                          <a:gd name="T12" fmla="*/ 22290 h 22290"/>
                        </a:gdLst>
                        <a:ahLst/>
                        <a:cxnLst>
                          <a:cxn ang="T6">
                            <a:pos x="T0" y="T1"/>
                          </a:cxn>
                          <a:cxn ang="T7">
                            <a:pos x="T2" y="T3"/>
                          </a:cxn>
                          <a:cxn ang="T8">
                            <a:pos x="T4" y="T5"/>
                          </a:cxn>
                        </a:cxnLst>
                        <a:rect l="T9" t="T10" r="T11" b="T12"/>
                        <a:pathLst>
                          <a:path w="43200" h="22290" fill="none" extrusionOk="0">
                            <a:moveTo>
                              <a:pt x="43188" y="0"/>
                            </a:moveTo>
                            <a:cubicBezTo>
                              <a:pt x="43196" y="229"/>
                              <a:pt x="43200" y="459"/>
                              <a:pt x="43200" y="690"/>
                            </a:cubicBezTo>
                            <a:cubicBezTo>
                              <a:pt x="43200" y="12619"/>
                              <a:pt x="33529" y="22290"/>
                              <a:pt x="21600" y="22290"/>
                            </a:cubicBezTo>
                            <a:cubicBezTo>
                              <a:pt x="9670" y="22290"/>
                              <a:pt x="0" y="12619"/>
                              <a:pt x="0" y="690"/>
                            </a:cubicBezTo>
                            <a:cubicBezTo>
                              <a:pt x="-1" y="462"/>
                              <a:pt x="3" y="235"/>
                              <a:pt x="10" y="8"/>
                            </a:cubicBezTo>
                          </a:path>
                          <a:path w="43200" h="22290" stroke="0" extrusionOk="0">
                            <a:moveTo>
                              <a:pt x="43188" y="0"/>
                            </a:moveTo>
                            <a:cubicBezTo>
                              <a:pt x="43196" y="229"/>
                              <a:pt x="43200" y="459"/>
                              <a:pt x="43200" y="690"/>
                            </a:cubicBezTo>
                            <a:cubicBezTo>
                              <a:pt x="43200" y="12619"/>
                              <a:pt x="33529" y="22290"/>
                              <a:pt x="21600" y="22290"/>
                            </a:cubicBezTo>
                            <a:cubicBezTo>
                              <a:pt x="9670" y="22290"/>
                              <a:pt x="0" y="12619"/>
                              <a:pt x="0" y="690"/>
                            </a:cubicBezTo>
                            <a:cubicBezTo>
                              <a:pt x="-1" y="462"/>
                              <a:pt x="3" y="235"/>
                              <a:pt x="10" y="8"/>
                            </a:cubicBezTo>
                            <a:lnTo>
                              <a:pt x="21600" y="690"/>
                            </a:lnTo>
                            <a:close/>
                          </a:path>
                        </a:pathLst>
                      </a:custGeom>
                      <a:noFill/>
                      <a:ln w="11113">
                        <a:solidFill>
                          <a:srgbClr val="000000"/>
                        </a:solidFill>
                        <a:round/>
                        <a:headEnd/>
                        <a:tailEnd/>
                      </a:ln>
                    </p:spPr>
                    <p:txBody>
                      <a:bodyPr/>
                      <a:lstStyle/>
                      <a:p>
                        <a:endParaRPr lang="en-US"/>
                      </a:p>
                    </p:txBody>
                  </p:sp>
                </p:grpSp>
              </p:grpSp>
              <p:grpSp>
                <p:nvGrpSpPr>
                  <p:cNvPr id="139" name="Group 87"/>
                  <p:cNvGrpSpPr>
                    <a:grpSpLocks/>
                  </p:cNvGrpSpPr>
                  <p:nvPr/>
                </p:nvGrpSpPr>
                <p:grpSpPr bwMode="auto">
                  <a:xfrm>
                    <a:off x="4319" y="2761"/>
                    <a:ext cx="18" cy="100"/>
                    <a:chOff x="4319" y="2761"/>
                    <a:chExt cx="18" cy="100"/>
                  </a:xfrm>
                </p:grpSpPr>
                <p:sp>
                  <p:nvSpPr>
                    <p:cNvPr id="140" name="Line 88"/>
                    <p:cNvSpPr>
                      <a:spLocks noChangeShapeType="1"/>
                    </p:cNvSpPr>
                    <p:nvPr/>
                  </p:nvSpPr>
                  <p:spPr bwMode="auto">
                    <a:xfrm>
                      <a:off x="4319" y="2777"/>
                      <a:ext cx="1" cy="84"/>
                    </a:xfrm>
                    <a:prstGeom prst="line">
                      <a:avLst/>
                    </a:prstGeom>
                    <a:noFill/>
                    <a:ln w="11113">
                      <a:solidFill>
                        <a:srgbClr val="000000"/>
                      </a:solidFill>
                      <a:round/>
                      <a:headEnd/>
                      <a:tailEnd/>
                    </a:ln>
                  </p:spPr>
                  <p:txBody>
                    <a:bodyPr/>
                    <a:lstStyle/>
                    <a:p>
                      <a:endParaRPr lang="en-US"/>
                    </a:p>
                  </p:txBody>
                </p:sp>
                <p:sp>
                  <p:nvSpPr>
                    <p:cNvPr id="141" name="Line 89"/>
                    <p:cNvSpPr>
                      <a:spLocks noChangeShapeType="1"/>
                    </p:cNvSpPr>
                    <p:nvPr/>
                  </p:nvSpPr>
                  <p:spPr bwMode="auto">
                    <a:xfrm>
                      <a:off x="4327" y="2767"/>
                      <a:ext cx="1" cy="85"/>
                    </a:xfrm>
                    <a:prstGeom prst="line">
                      <a:avLst/>
                    </a:prstGeom>
                    <a:noFill/>
                    <a:ln w="11113">
                      <a:solidFill>
                        <a:srgbClr val="000000"/>
                      </a:solidFill>
                      <a:round/>
                      <a:headEnd/>
                      <a:tailEnd/>
                    </a:ln>
                  </p:spPr>
                  <p:txBody>
                    <a:bodyPr/>
                    <a:lstStyle/>
                    <a:p>
                      <a:endParaRPr lang="en-US"/>
                    </a:p>
                  </p:txBody>
                </p:sp>
                <p:sp>
                  <p:nvSpPr>
                    <p:cNvPr id="142" name="Line 90"/>
                    <p:cNvSpPr>
                      <a:spLocks noChangeShapeType="1"/>
                    </p:cNvSpPr>
                    <p:nvPr/>
                  </p:nvSpPr>
                  <p:spPr bwMode="auto">
                    <a:xfrm>
                      <a:off x="4336" y="2761"/>
                      <a:ext cx="1" cy="83"/>
                    </a:xfrm>
                    <a:prstGeom prst="line">
                      <a:avLst/>
                    </a:prstGeom>
                    <a:noFill/>
                    <a:ln w="11113">
                      <a:solidFill>
                        <a:srgbClr val="000000"/>
                      </a:solidFill>
                      <a:round/>
                      <a:headEnd/>
                      <a:tailEnd/>
                    </a:ln>
                  </p:spPr>
                  <p:txBody>
                    <a:bodyPr/>
                    <a:lstStyle/>
                    <a:p>
                      <a:endParaRPr lang="en-US"/>
                    </a:p>
                  </p:txBody>
                </p:sp>
              </p:grpSp>
            </p:grpSp>
            <p:grpSp>
              <p:nvGrpSpPr>
                <p:cNvPr id="130" name="Group 91"/>
                <p:cNvGrpSpPr>
                  <a:grpSpLocks/>
                </p:cNvGrpSpPr>
                <p:nvPr/>
              </p:nvGrpSpPr>
              <p:grpSpPr bwMode="auto">
                <a:xfrm>
                  <a:off x="4333" y="2863"/>
                  <a:ext cx="109" cy="196"/>
                  <a:chOff x="4333" y="2863"/>
                  <a:chExt cx="109" cy="196"/>
                </a:xfrm>
              </p:grpSpPr>
              <p:grpSp>
                <p:nvGrpSpPr>
                  <p:cNvPr id="131" name="Group 92"/>
                  <p:cNvGrpSpPr>
                    <a:grpSpLocks/>
                  </p:cNvGrpSpPr>
                  <p:nvPr/>
                </p:nvGrpSpPr>
                <p:grpSpPr bwMode="auto">
                  <a:xfrm>
                    <a:off x="4333" y="2863"/>
                    <a:ext cx="109" cy="194"/>
                    <a:chOff x="4333" y="2863"/>
                    <a:chExt cx="109" cy="194"/>
                  </a:xfrm>
                </p:grpSpPr>
                <p:sp>
                  <p:nvSpPr>
                    <p:cNvPr id="136" name="Freeform 93"/>
                    <p:cNvSpPr>
                      <a:spLocks/>
                    </p:cNvSpPr>
                    <p:nvPr/>
                  </p:nvSpPr>
                  <p:spPr bwMode="auto">
                    <a:xfrm>
                      <a:off x="4333" y="2863"/>
                      <a:ext cx="109" cy="194"/>
                    </a:xfrm>
                    <a:custGeom>
                      <a:avLst/>
                      <a:gdLst>
                        <a:gd name="T0" fmla="*/ 0 w 218"/>
                        <a:gd name="T1" fmla="*/ 309 h 387"/>
                        <a:gd name="T2" fmla="*/ 0 w 218"/>
                        <a:gd name="T3" fmla="*/ 44 h 387"/>
                        <a:gd name="T4" fmla="*/ 18 w 218"/>
                        <a:gd name="T5" fmla="*/ 21 h 387"/>
                        <a:gd name="T6" fmla="*/ 42 w 218"/>
                        <a:gd name="T7" fmla="*/ 10 h 387"/>
                        <a:gd name="T8" fmla="*/ 73 w 218"/>
                        <a:gd name="T9" fmla="*/ 3 h 387"/>
                        <a:gd name="T10" fmla="*/ 109 w 218"/>
                        <a:gd name="T11" fmla="*/ 0 h 387"/>
                        <a:gd name="T12" fmla="*/ 137 w 218"/>
                        <a:gd name="T13" fmla="*/ 3 h 387"/>
                        <a:gd name="T14" fmla="*/ 171 w 218"/>
                        <a:gd name="T15" fmla="*/ 8 h 387"/>
                        <a:gd name="T16" fmla="*/ 199 w 218"/>
                        <a:gd name="T17" fmla="*/ 21 h 387"/>
                        <a:gd name="T18" fmla="*/ 218 w 218"/>
                        <a:gd name="T19" fmla="*/ 44 h 387"/>
                        <a:gd name="T20" fmla="*/ 218 w 218"/>
                        <a:gd name="T21" fmla="*/ 309 h 387"/>
                        <a:gd name="T22" fmla="*/ 204 w 218"/>
                        <a:gd name="T23" fmla="*/ 343 h 387"/>
                        <a:gd name="T24" fmla="*/ 181 w 218"/>
                        <a:gd name="T25" fmla="*/ 369 h 387"/>
                        <a:gd name="T26" fmla="*/ 161 w 218"/>
                        <a:gd name="T27" fmla="*/ 379 h 387"/>
                        <a:gd name="T28" fmla="*/ 135 w 218"/>
                        <a:gd name="T29" fmla="*/ 386 h 387"/>
                        <a:gd name="T30" fmla="*/ 109 w 218"/>
                        <a:gd name="T31" fmla="*/ 387 h 387"/>
                        <a:gd name="T32" fmla="*/ 88 w 218"/>
                        <a:gd name="T33" fmla="*/ 386 h 387"/>
                        <a:gd name="T34" fmla="*/ 62 w 218"/>
                        <a:gd name="T35" fmla="*/ 381 h 387"/>
                        <a:gd name="T36" fmla="*/ 37 w 218"/>
                        <a:gd name="T37" fmla="*/ 369 h 387"/>
                        <a:gd name="T38" fmla="*/ 21 w 218"/>
                        <a:gd name="T39" fmla="*/ 353 h 387"/>
                        <a:gd name="T40" fmla="*/ 6 w 218"/>
                        <a:gd name="T41" fmla="*/ 332 h 387"/>
                        <a:gd name="T42" fmla="*/ 0 w 218"/>
                        <a:gd name="T43" fmla="*/ 309 h 38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218"/>
                        <a:gd name="T67" fmla="*/ 0 h 387"/>
                        <a:gd name="T68" fmla="*/ 218 w 218"/>
                        <a:gd name="T69" fmla="*/ 387 h 387"/>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218" h="387">
                          <a:moveTo>
                            <a:pt x="0" y="309"/>
                          </a:moveTo>
                          <a:lnTo>
                            <a:pt x="0" y="44"/>
                          </a:lnTo>
                          <a:lnTo>
                            <a:pt x="18" y="21"/>
                          </a:lnTo>
                          <a:lnTo>
                            <a:pt x="42" y="10"/>
                          </a:lnTo>
                          <a:lnTo>
                            <a:pt x="73" y="3"/>
                          </a:lnTo>
                          <a:lnTo>
                            <a:pt x="109" y="0"/>
                          </a:lnTo>
                          <a:lnTo>
                            <a:pt x="137" y="3"/>
                          </a:lnTo>
                          <a:lnTo>
                            <a:pt x="171" y="8"/>
                          </a:lnTo>
                          <a:lnTo>
                            <a:pt x="199" y="21"/>
                          </a:lnTo>
                          <a:lnTo>
                            <a:pt x="218" y="44"/>
                          </a:lnTo>
                          <a:lnTo>
                            <a:pt x="218" y="309"/>
                          </a:lnTo>
                          <a:lnTo>
                            <a:pt x="204" y="343"/>
                          </a:lnTo>
                          <a:lnTo>
                            <a:pt x="181" y="369"/>
                          </a:lnTo>
                          <a:lnTo>
                            <a:pt x="161" y="379"/>
                          </a:lnTo>
                          <a:lnTo>
                            <a:pt x="135" y="386"/>
                          </a:lnTo>
                          <a:lnTo>
                            <a:pt x="109" y="387"/>
                          </a:lnTo>
                          <a:lnTo>
                            <a:pt x="88" y="386"/>
                          </a:lnTo>
                          <a:lnTo>
                            <a:pt x="62" y="381"/>
                          </a:lnTo>
                          <a:lnTo>
                            <a:pt x="37" y="369"/>
                          </a:lnTo>
                          <a:lnTo>
                            <a:pt x="21" y="353"/>
                          </a:lnTo>
                          <a:lnTo>
                            <a:pt x="6" y="332"/>
                          </a:lnTo>
                          <a:lnTo>
                            <a:pt x="0" y="309"/>
                          </a:lnTo>
                          <a:close/>
                        </a:path>
                      </a:pathLst>
                    </a:custGeom>
                    <a:solidFill>
                      <a:srgbClr val="C0C0C0"/>
                    </a:solidFill>
                    <a:ln w="9525">
                      <a:noFill/>
                      <a:round/>
                      <a:headEnd/>
                      <a:tailEnd/>
                    </a:ln>
                  </p:spPr>
                  <p:txBody>
                    <a:bodyPr/>
                    <a:lstStyle/>
                    <a:p>
                      <a:endParaRPr lang="en-US"/>
                    </a:p>
                  </p:txBody>
                </p:sp>
                <p:sp>
                  <p:nvSpPr>
                    <p:cNvPr id="137" name="Freeform 94"/>
                    <p:cNvSpPr>
                      <a:spLocks/>
                    </p:cNvSpPr>
                    <p:nvPr/>
                  </p:nvSpPr>
                  <p:spPr bwMode="auto">
                    <a:xfrm>
                      <a:off x="4388" y="2863"/>
                      <a:ext cx="54" cy="194"/>
                    </a:xfrm>
                    <a:custGeom>
                      <a:avLst/>
                      <a:gdLst>
                        <a:gd name="T0" fmla="*/ 0 w 109"/>
                        <a:gd name="T1" fmla="*/ 0 h 387"/>
                        <a:gd name="T2" fmla="*/ 28 w 109"/>
                        <a:gd name="T3" fmla="*/ 3 h 387"/>
                        <a:gd name="T4" fmla="*/ 62 w 109"/>
                        <a:gd name="T5" fmla="*/ 8 h 387"/>
                        <a:gd name="T6" fmla="*/ 90 w 109"/>
                        <a:gd name="T7" fmla="*/ 21 h 387"/>
                        <a:gd name="T8" fmla="*/ 109 w 109"/>
                        <a:gd name="T9" fmla="*/ 44 h 387"/>
                        <a:gd name="T10" fmla="*/ 109 w 109"/>
                        <a:gd name="T11" fmla="*/ 309 h 387"/>
                        <a:gd name="T12" fmla="*/ 95 w 109"/>
                        <a:gd name="T13" fmla="*/ 343 h 387"/>
                        <a:gd name="T14" fmla="*/ 72 w 109"/>
                        <a:gd name="T15" fmla="*/ 369 h 387"/>
                        <a:gd name="T16" fmla="*/ 52 w 109"/>
                        <a:gd name="T17" fmla="*/ 379 h 387"/>
                        <a:gd name="T18" fmla="*/ 26 w 109"/>
                        <a:gd name="T19" fmla="*/ 386 h 387"/>
                        <a:gd name="T20" fmla="*/ 0 w 109"/>
                        <a:gd name="T21" fmla="*/ 387 h 387"/>
                        <a:gd name="T22" fmla="*/ 0 w 109"/>
                        <a:gd name="T23" fmla="*/ 0 h 387"/>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09"/>
                        <a:gd name="T37" fmla="*/ 0 h 387"/>
                        <a:gd name="T38" fmla="*/ 109 w 109"/>
                        <a:gd name="T39" fmla="*/ 387 h 387"/>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09" h="387">
                          <a:moveTo>
                            <a:pt x="0" y="0"/>
                          </a:moveTo>
                          <a:lnTo>
                            <a:pt x="28" y="3"/>
                          </a:lnTo>
                          <a:lnTo>
                            <a:pt x="62" y="8"/>
                          </a:lnTo>
                          <a:lnTo>
                            <a:pt x="90" y="21"/>
                          </a:lnTo>
                          <a:lnTo>
                            <a:pt x="109" y="44"/>
                          </a:lnTo>
                          <a:lnTo>
                            <a:pt x="109" y="309"/>
                          </a:lnTo>
                          <a:lnTo>
                            <a:pt x="95" y="343"/>
                          </a:lnTo>
                          <a:lnTo>
                            <a:pt x="72" y="369"/>
                          </a:lnTo>
                          <a:lnTo>
                            <a:pt x="52" y="379"/>
                          </a:lnTo>
                          <a:lnTo>
                            <a:pt x="26" y="386"/>
                          </a:lnTo>
                          <a:lnTo>
                            <a:pt x="0" y="387"/>
                          </a:lnTo>
                          <a:lnTo>
                            <a:pt x="0" y="0"/>
                          </a:lnTo>
                          <a:close/>
                        </a:path>
                      </a:pathLst>
                    </a:custGeom>
                    <a:solidFill>
                      <a:srgbClr val="5F5F5F"/>
                    </a:solidFill>
                    <a:ln w="9525">
                      <a:noFill/>
                      <a:round/>
                      <a:headEnd/>
                      <a:tailEnd/>
                    </a:ln>
                  </p:spPr>
                  <p:txBody>
                    <a:bodyPr/>
                    <a:lstStyle/>
                    <a:p>
                      <a:endParaRPr lang="en-US"/>
                    </a:p>
                  </p:txBody>
                </p:sp>
              </p:grpSp>
              <p:sp>
                <p:nvSpPr>
                  <p:cNvPr id="132" name="Arc 95"/>
                  <p:cNvSpPr>
                    <a:spLocks/>
                  </p:cNvSpPr>
                  <p:nvPr/>
                </p:nvSpPr>
                <p:spPr bwMode="auto">
                  <a:xfrm>
                    <a:off x="4333" y="2864"/>
                    <a:ext cx="109" cy="19"/>
                  </a:xfrm>
                  <a:custGeom>
                    <a:avLst/>
                    <a:gdLst>
                      <a:gd name="T0" fmla="*/ 0 w 43200"/>
                      <a:gd name="T1" fmla="*/ 19 h 21600"/>
                      <a:gd name="T2" fmla="*/ 109 w 43200"/>
                      <a:gd name="T3" fmla="*/ 19 h 21600"/>
                      <a:gd name="T4" fmla="*/ 55 w 43200"/>
                      <a:gd name="T5" fmla="*/ 19 h 21600"/>
                      <a:gd name="T6" fmla="*/ 0 60000 65536"/>
                      <a:gd name="T7" fmla="*/ 0 60000 65536"/>
                      <a:gd name="T8" fmla="*/ 0 60000 65536"/>
                      <a:gd name="T9" fmla="*/ 0 w 43200"/>
                      <a:gd name="T10" fmla="*/ 0 h 21600"/>
                      <a:gd name="T11" fmla="*/ 43200 w 43200"/>
                      <a:gd name="T12" fmla="*/ 21600 h 21600"/>
                    </a:gdLst>
                    <a:ahLst/>
                    <a:cxnLst>
                      <a:cxn ang="T6">
                        <a:pos x="T0" y="T1"/>
                      </a:cxn>
                      <a:cxn ang="T7">
                        <a:pos x="T2" y="T3"/>
                      </a:cxn>
                      <a:cxn ang="T8">
                        <a:pos x="T4" y="T5"/>
                      </a:cxn>
                    </a:cxnLst>
                    <a:rect l="T9" t="T10" r="T11" b="T12"/>
                    <a:pathLst>
                      <a:path w="43200" h="21600" fill="none" extrusionOk="0">
                        <a:moveTo>
                          <a:pt x="0" y="21600"/>
                        </a:moveTo>
                        <a:cubicBezTo>
                          <a:pt x="0" y="9670"/>
                          <a:pt x="9670" y="0"/>
                          <a:pt x="21600" y="0"/>
                        </a:cubicBezTo>
                        <a:cubicBezTo>
                          <a:pt x="33529" y="0"/>
                          <a:pt x="43200" y="9670"/>
                          <a:pt x="43200" y="21600"/>
                        </a:cubicBezTo>
                      </a:path>
                      <a:path w="43200" h="21600" stroke="0" extrusionOk="0">
                        <a:moveTo>
                          <a:pt x="0" y="21600"/>
                        </a:moveTo>
                        <a:cubicBezTo>
                          <a:pt x="0" y="9670"/>
                          <a:pt x="9670" y="0"/>
                          <a:pt x="21600" y="0"/>
                        </a:cubicBezTo>
                        <a:cubicBezTo>
                          <a:pt x="33529" y="0"/>
                          <a:pt x="43200" y="9670"/>
                          <a:pt x="43200" y="21600"/>
                        </a:cubicBezTo>
                        <a:lnTo>
                          <a:pt x="21600" y="21600"/>
                        </a:lnTo>
                        <a:close/>
                      </a:path>
                    </a:pathLst>
                  </a:custGeom>
                  <a:noFill/>
                  <a:ln w="11113">
                    <a:solidFill>
                      <a:srgbClr val="000000"/>
                    </a:solidFill>
                    <a:round/>
                    <a:headEnd/>
                    <a:tailEnd/>
                  </a:ln>
                </p:spPr>
                <p:txBody>
                  <a:bodyPr/>
                  <a:lstStyle/>
                  <a:p>
                    <a:endParaRPr lang="en-US"/>
                  </a:p>
                </p:txBody>
              </p:sp>
              <p:sp>
                <p:nvSpPr>
                  <p:cNvPr id="133" name="Arc 96"/>
                  <p:cNvSpPr>
                    <a:spLocks/>
                  </p:cNvSpPr>
                  <p:nvPr/>
                </p:nvSpPr>
                <p:spPr bwMode="auto">
                  <a:xfrm>
                    <a:off x="4333" y="3017"/>
                    <a:ext cx="109" cy="42"/>
                  </a:xfrm>
                  <a:custGeom>
                    <a:avLst/>
                    <a:gdLst>
                      <a:gd name="T0" fmla="*/ 109 w 43200"/>
                      <a:gd name="T1" fmla="*/ 0 h 21600"/>
                      <a:gd name="T2" fmla="*/ 0 w 43200"/>
                      <a:gd name="T3" fmla="*/ 0 h 21600"/>
                      <a:gd name="T4" fmla="*/ 55 w 43200"/>
                      <a:gd name="T5" fmla="*/ 0 h 21600"/>
                      <a:gd name="T6" fmla="*/ 0 60000 65536"/>
                      <a:gd name="T7" fmla="*/ 0 60000 65536"/>
                      <a:gd name="T8" fmla="*/ 0 60000 65536"/>
                      <a:gd name="T9" fmla="*/ 0 w 43200"/>
                      <a:gd name="T10" fmla="*/ 0 h 21600"/>
                      <a:gd name="T11" fmla="*/ 43200 w 43200"/>
                      <a:gd name="T12" fmla="*/ 21600 h 21600"/>
                    </a:gdLst>
                    <a:ahLst/>
                    <a:cxnLst>
                      <a:cxn ang="T6">
                        <a:pos x="T0" y="T1"/>
                      </a:cxn>
                      <a:cxn ang="T7">
                        <a:pos x="T2" y="T3"/>
                      </a:cxn>
                      <a:cxn ang="T8">
                        <a:pos x="T4" y="T5"/>
                      </a:cxn>
                    </a:cxnLst>
                    <a:rect l="T9" t="T10" r="T11" b="T12"/>
                    <a:pathLst>
                      <a:path w="43200" h="21600" fill="none" extrusionOk="0">
                        <a:moveTo>
                          <a:pt x="43200" y="0"/>
                        </a:moveTo>
                        <a:cubicBezTo>
                          <a:pt x="43200" y="11929"/>
                          <a:pt x="33529" y="21600"/>
                          <a:pt x="21600" y="21600"/>
                        </a:cubicBezTo>
                        <a:cubicBezTo>
                          <a:pt x="9670" y="21600"/>
                          <a:pt x="0" y="11929"/>
                          <a:pt x="0" y="0"/>
                        </a:cubicBezTo>
                      </a:path>
                      <a:path w="43200" h="21600" stroke="0" extrusionOk="0">
                        <a:moveTo>
                          <a:pt x="43200" y="0"/>
                        </a:moveTo>
                        <a:cubicBezTo>
                          <a:pt x="43200" y="11929"/>
                          <a:pt x="33529" y="21600"/>
                          <a:pt x="21600" y="21600"/>
                        </a:cubicBezTo>
                        <a:cubicBezTo>
                          <a:pt x="9670" y="21600"/>
                          <a:pt x="0" y="11929"/>
                          <a:pt x="0" y="0"/>
                        </a:cubicBezTo>
                        <a:lnTo>
                          <a:pt x="21600" y="0"/>
                        </a:lnTo>
                        <a:close/>
                      </a:path>
                    </a:pathLst>
                  </a:custGeom>
                  <a:noFill/>
                  <a:ln w="11113">
                    <a:solidFill>
                      <a:srgbClr val="000000"/>
                    </a:solidFill>
                    <a:round/>
                    <a:headEnd/>
                    <a:tailEnd/>
                  </a:ln>
                </p:spPr>
                <p:txBody>
                  <a:bodyPr/>
                  <a:lstStyle/>
                  <a:p>
                    <a:endParaRPr lang="en-US"/>
                  </a:p>
                </p:txBody>
              </p:sp>
              <p:sp>
                <p:nvSpPr>
                  <p:cNvPr id="134" name="Line 97"/>
                  <p:cNvSpPr>
                    <a:spLocks noChangeShapeType="1"/>
                  </p:cNvSpPr>
                  <p:nvPr/>
                </p:nvSpPr>
                <p:spPr bwMode="auto">
                  <a:xfrm>
                    <a:off x="4333" y="2883"/>
                    <a:ext cx="1" cy="134"/>
                  </a:xfrm>
                  <a:prstGeom prst="line">
                    <a:avLst/>
                  </a:prstGeom>
                  <a:noFill/>
                  <a:ln w="11113">
                    <a:solidFill>
                      <a:srgbClr val="000000"/>
                    </a:solidFill>
                    <a:round/>
                    <a:headEnd/>
                    <a:tailEnd/>
                  </a:ln>
                </p:spPr>
                <p:txBody>
                  <a:bodyPr/>
                  <a:lstStyle/>
                  <a:p>
                    <a:endParaRPr lang="en-US"/>
                  </a:p>
                </p:txBody>
              </p:sp>
              <p:sp>
                <p:nvSpPr>
                  <p:cNvPr id="135" name="Line 98"/>
                  <p:cNvSpPr>
                    <a:spLocks noChangeShapeType="1"/>
                  </p:cNvSpPr>
                  <p:nvPr/>
                </p:nvSpPr>
                <p:spPr bwMode="auto">
                  <a:xfrm>
                    <a:off x="4441" y="2884"/>
                    <a:ext cx="1" cy="134"/>
                  </a:xfrm>
                  <a:prstGeom prst="line">
                    <a:avLst/>
                  </a:prstGeom>
                  <a:noFill/>
                  <a:ln w="11113">
                    <a:solidFill>
                      <a:srgbClr val="000000"/>
                    </a:solidFill>
                    <a:round/>
                    <a:headEnd/>
                    <a:tailEnd/>
                  </a:ln>
                </p:spPr>
                <p:txBody>
                  <a:bodyPr/>
                  <a:lstStyle/>
                  <a:p>
                    <a:endParaRPr lang="en-US"/>
                  </a:p>
                </p:txBody>
              </p:sp>
            </p:grpSp>
          </p:grpSp>
          <p:grpSp>
            <p:nvGrpSpPr>
              <p:cNvPr id="122" name="Group 110"/>
              <p:cNvGrpSpPr>
                <a:grpSpLocks/>
              </p:cNvGrpSpPr>
              <p:nvPr/>
            </p:nvGrpSpPr>
            <p:grpSpPr bwMode="auto">
              <a:xfrm>
                <a:off x="4944" y="3255"/>
                <a:ext cx="271" cy="304"/>
                <a:chOff x="4944" y="3255"/>
                <a:chExt cx="271" cy="304"/>
              </a:xfrm>
            </p:grpSpPr>
            <p:grpSp>
              <p:nvGrpSpPr>
                <p:cNvPr id="123" name="Group 100"/>
                <p:cNvGrpSpPr>
                  <a:grpSpLocks/>
                </p:cNvGrpSpPr>
                <p:nvPr/>
              </p:nvGrpSpPr>
              <p:grpSpPr bwMode="auto">
                <a:xfrm>
                  <a:off x="4944" y="3274"/>
                  <a:ext cx="249" cy="285"/>
                  <a:chOff x="4141" y="3481"/>
                  <a:chExt cx="249" cy="285"/>
                </a:xfrm>
              </p:grpSpPr>
              <p:grpSp>
                <p:nvGrpSpPr>
                  <p:cNvPr id="125" name="Group 101"/>
                  <p:cNvGrpSpPr>
                    <a:grpSpLocks/>
                  </p:cNvGrpSpPr>
                  <p:nvPr/>
                </p:nvGrpSpPr>
                <p:grpSpPr bwMode="auto">
                  <a:xfrm>
                    <a:off x="4141" y="3693"/>
                    <a:ext cx="65" cy="73"/>
                    <a:chOff x="4141" y="3693"/>
                    <a:chExt cx="65" cy="73"/>
                  </a:xfrm>
                </p:grpSpPr>
                <p:sp>
                  <p:nvSpPr>
                    <p:cNvPr id="127" name="Oval 102"/>
                    <p:cNvSpPr>
                      <a:spLocks noChangeArrowheads="1"/>
                    </p:cNvSpPr>
                    <p:nvPr/>
                  </p:nvSpPr>
                  <p:spPr bwMode="auto">
                    <a:xfrm>
                      <a:off x="4172" y="3693"/>
                      <a:ext cx="34" cy="33"/>
                    </a:xfrm>
                    <a:prstGeom prst="ellipse">
                      <a:avLst/>
                    </a:prstGeom>
                    <a:solidFill>
                      <a:srgbClr val="000000"/>
                    </a:solidFill>
                    <a:ln w="9525">
                      <a:noFill/>
                      <a:round/>
                      <a:headEnd/>
                      <a:tailEnd/>
                    </a:ln>
                  </p:spPr>
                  <p:txBody>
                    <a:bodyPr/>
                    <a:lstStyle/>
                    <a:p>
                      <a:endParaRPr lang="en-US"/>
                    </a:p>
                  </p:txBody>
                </p:sp>
                <p:sp>
                  <p:nvSpPr>
                    <p:cNvPr id="128" name="Freeform 103"/>
                    <p:cNvSpPr>
                      <a:spLocks/>
                    </p:cNvSpPr>
                    <p:nvPr/>
                  </p:nvSpPr>
                  <p:spPr bwMode="auto">
                    <a:xfrm>
                      <a:off x="4141" y="3702"/>
                      <a:ext cx="61" cy="64"/>
                    </a:xfrm>
                    <a:custGeom>
                      <a:avLst/>
                      <a:gdLst>
                        <a:gd name="T0" fmla="*/ 122 w 122"/>
                        <a:gd name="T1" fmla="*/ 44 h 127"/>
                        <a:gd name="T2" fmla="*/ 0 w 122"/>
                        <a:gd name="T3" fmla="*/ 127 h 127"/>
                        <a:gd name="T4" fmla="*/ 72 w 122"/>
                        <a:gd name="T5" fmla="*/ 0 h 127"/>
                        <a:gd name="T6" fmla="*/ 122 w 122"/>
                        <a:gd name="T7" fmla="*/ 44 h 127"/>
                        <a:gd name="T8" fmla="*/ 0 60000 65536"/>
                        <a:gd name="T9" fmla="*/ 0 60000 65536"/>
                        <a:gd name="T10" fmla="*/ 0 60000 65536"/>
                        <a:gd name="T11" fmla="*/ 0 60000 65536"/>
                        <a:gd name="T12" fmla="*/ 0 w 122"/>
                        <a:gd name="T13" fmla="*/ 0 h 127"/>
                        <a:gd name="T14" fmla="*/ 122 w 122"/>
                        <a:gd name="T15" fmla="*/ 127 h 127"/>
                      </a:gdLst>
                      <a:ahLst/>
                      <a:cxnLst>
                        <a:cxn ang="T8">
                          <a:pos x="T0" y="T1"/>
                        </a:cxn>
                        <a:cxn ang="T9">
                          <a:pos x="T2" y="T3"/>
                        </a:cxn>
                        <a:cxn ang="T10">
                          <a:pos x="T4" y="T5"/>
                        </a:cxn>
                        <a:cxn ang="T11">
                          <a:pos x="T6" y="T7"/>
                        </a:cxn>
                      </a:cxnLst>
                      <a:rect l="T12" t="T13" r="T14" b="T15"/>
                      <a:pathLst>
                        <a:path w="122" h="127">
                          <a:moveTo>
                            <a:pt x="122" y="44"/>
                          </a:moveTo>
                          <a:lnTo>
                            <a:pt x="0" y="127"/>
                          </a:lnTo>
                          <a:lnTo>
                            <a:pt x="72" y="0"/>
                          </a:lnTo>
                          <a:lnTo>
                            <a:pt x="122" y="44"/>
                          </a:lnTo>
                          <a:close/>
                        </a:path>
                      </a:pathLst>
                    </a:custGeom>
                    <a:solidFill>
                      <a:srgbClr val="000000"/>
                    </a:solidFill>
                    <a:ln w="9525">
                      <a:noFill/>
                      <a:round/>
                      <a:headEnd/>
                      <a:tailEnd/>
                    </a:ln>
                  </p:spPr>
                  <p:txBody>
                    <a:bodyPr/>
                    <a:lstStyle/>
                    <a:p>
                      <a:endParaRPr lang="en-US"/>
                    </a:p>
                  </p:txBody>
                </p:sp>
              </p:grpSp>
              <p:sp>
                <p:nvSpPr>
                  <p:cNvPr id="126" name="Freeform 104"/>
                  <p:cNvSpPr>
                    <a:spLocks/>
                  </p:cNvSpPr>
                  <p:nvPr/>
                </p:nvSpPr>
                <p:spPr bwMode="auto">
                  <a:xfrm>
                    <a:off x="4197" y="3481"/>
                    <a:ext cx="193" cy="223"/>
                  </a:xfrm>
                  <a:custGeom>
                    <a:avLst/>
                    <a:gdLst>
                      <a:gd name="T0" fmla="*/ 11 w 387"/>
                      <a:gd name="T1" fmla="*/ 446 h 446"/>
                      <a:gd name="T2" fmla="*/ 387 w 387"/>
                      <a:gd name="T3" fmla="*/ 6 h 446"/>
                      <a:gd name="T4" fmla="*/ 372 w 387"/>
                      <a:gd name="T5" fmla="*/ 0 h 446"/>
                      <a:gd name="T6" fmla="*/ 0 w 387"/>
                      <a:gd name="T7" fmla="*/ 434 h 446"/>
                      <a:gd name="T8" fmla="*/ 11 w 387"/>
                      <a:gd name="T9" fmla="*/ 446 h 446"/>
                      <a:gd name="T10" fmla="*/ 0 60000 65536"/>
                      <a:gd name="T11" fmla="*/ 0 60000 65536"/>
                      <a:gd name="T12" fmla="*/ 0 60000 65536"/>
                      <a:gd name="T13" fmla="*/ 0 60000 65536"/>
                      <a:gd name="T14" fmla="*/ 0 60000 65536"/>
                      <a:gd name="T15" fmla="*/ 0 w 387"/>
                      <a:gd name="T16" fmla="*/ 0 h 446"/>
                      <a:gd name="T17" fmla="*/ 387 w 387"/>
                      <a:gd name="T18" fmla="*/ 446 h 446"/>
                    </a:gdLst>
                    <a:ahLst/>
                    <a:cxnLst>
                      <a:cxn ang="T10">
                        <a:pos x="T0" y="T1"/>
                      </a:cxn>
                      <a:cxn ang="T11">
                        <a:pos x="T2" y="T3"/>
                      </a:cxn>
                      <a:cxn ang="T12">
                        <a:pos x="T4" y="T5"/>
                      </a:cxn>
                      <a:cxn ang="T13">
                        <a:pos x="T6" y="T7"/>
                      </a:cxn>
                      <a:cxn ang="T14">
                        <a:pos x="T8" y="T9"/>
                      </a:cxn>
                    </a:cxnLst>
                    <a:rect l="T15" t="T16" r="T17" b="T18"/>
                    <a:pathLst>
                      <a:path w="387" h="446">
                        <a:moveTo>
                          <a:pt x="11" y="446"/>
                        </a:moveTo>
                        <a:lnTo>
                          <a:pt x="387" y="6"/>
                        </a:lnTo>
                        <a:lnTo>
                          <a:pt x="372" y="0"/>
                        </a:lnTo>
                        <a:lnTo>
                          <a:pt x="0" y="434"/>
                        </a:lnTo>
                        <a:lnTo>
                          <a:pt x="11" y="446"/>
                        </a:lnTo>
                        <a:close/>
                      </a:path>
                    </a:pathLst>
                  </a:custGeom>
                  <a:solidFill>
                    <a:srgbClr val="000000"/>
                  </a:solidFill>
                  <a:ln w="9525">
                    <a:noFill/>
                    <a:round/>
                    <a:headEnd/>
                    <a:tailEnd/>
                  </a:ln>
                </p:spPr>
                <p:txBody>
                  <a:bodyPr/>
                  <a:lstStyle/>
                  <a:p>
                    <a:endParaRPr lang="en-US"/>
                  </a:p>
                </p:txBody>
              </p:sp>
            </p:grpSp>
            <p:sp>
              <p:nvSpPr>
                <p:cNvPr id="124" name="Oval 105"/>
                <p:cNvSpPr>
                  <a:spLocks noChangeArrowheads="1"/>
                </p:cNvSpPr>
                <p:nvPr/>
              </p:nvSpPr>
              <p:spPr bwMode="auto">
                <a:xfrm>
                  <a:off x="5176" y="3255"/>
                  <a:ext cx="39" cy="39"/>
                </a:xfrm>
                <a:prstGeom prst="ellipse">
                  <a:avLst/>
                </a:prstGeom>
                <a:solidFill>
                  <a:srgbClr val="FFFFFF"/>
                </a:solidFill>
                <a:ln w="11113">
                  <a:solidFill>
                    <a:srgbClr val="000000"/>
                  </a:solidFill>
                  <a:round/>
                  <a:headEnd/>
                  <a:tailEnd/>
                </a:ln>
              </p:spPr>
              <p:txBody>
                <a:bodyPr/>
                <a:lstStyle/>
                <a:p>
                  <a:endParaRPr lang="en-US"/>
                </a:p>
              </p:txBody>
            </p:sp>
          </p:grpSp>
        </p:grpSp>
        <p:sp>
          <p:nvSpPr>
            <p:cNvPr id="117" name="Text Box 111"/>
            <p:cNvSpPr txBox="1">
              <a:spLocks noChangeArrowheads="1"/>
            </p:cNvSpPr>
            <p:nvPr/>
          </p:nvSpPr>
          <p:spPr bwMode="auto">
            <a:xfrm>
              <a:off x="483" y="2928"/>
              <a:ext cx="4176" cy="252"/>
            </a:xfrm>
            <a:prstGeom prst="rect">
              <a:avLst/>
            </a:prstGeom>
            <a:noFill/>
            <a:ln w="9525">
              <a:noFill/>
              <a:miter lim="800000"/>
              <a:headEnd/>
              <a:tailEnd/>
            </a:ln>
          </p:spPr>
          <p:txBody>
            <a:bodyPr>
              <a:spAutoFit/>
            </a:bodyPr>
            <a:lstStyle/>
            <a:p>
              <a:pPr>
                <a:spcBef>
                  <a:spcPct val="50000"/>
                </a:spcBef>
              </a:pPr>
              <a:r>
                <a:rPr lang="en-US" sz="2000" b="1" i="1" dirty="0">
                  <a:solidFill>
                    <a:srgbClr val="FF0000"/>
                  </a:solidFill>
                  <a:latin typeface="Albertus Medium" pitchFamily="34" charset="0"/>
                </a:rPr>
                <a:t>It takes 8 seconds to 5 minutes to size ‘</a:t>
              </a:r>
              <a:r>
                <a:rPr lang="en-US" sz="2000" b="1" i="1" dirty="0" err="1">
                  <a:solidFill>
                    <a:srgbClr val="FF0000"/>
                  </a:solidFill>
                  <a:latin typeface="Albertus Medium" pitchFamily="34" charset="0"/>
                </a:rPr>
                <a:t>em</a:t>
              </a:r>
              <a:r>
                <a:rPr lang="en-US" sz="2000" b="1" i="1" dirty="0">
                  <a:solidFill>
                    <a:srgbClr val="FF0000"/>
                  </a:solidFill>
                  <a:latin typeface="Albertus Medium" pitchFamily="34" charset="0"/>
                </a:rPr>
                <a:t> up.</a:t>
              </a:r>
            </a:p>
          </p:txBody>
        </p:sp>
      </p:grpSp>
      <p:pic>
        <p:nvPicPr>
          <p:cNvPr id="112" name="Picture 111"/>
          <p:cNvPicPr>
            <a:picLocks noChangeAspect="1"/>
          </p:cNvPicPr>
          <p:nvPr/>
        </p:nvPicPr>
        <p:blipFill>
          <a:blip r:embed="rId4" cstate="print">
            <a:extLst>
              <a:ext uri="{28A0092B-C50C-407E-A947-70E740481C1C}">
                <a14:useLocalDpi xmlns="" xmlns:a14="http://schemas.microsoft.com/office/drawing/2010/main" val="0"/>
              </a:ext>
            </a:extLst>
          </a:blip>
          <a:stretch>
            <a:fillRect/>
          </a:stretch>
        </p:blipFill>
        <p:spPr>
          <a:xfrm rot="2214400">
            <a:off x="7382155" y="5935298"/>
            <a:ext cx="814377" cy="100231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3767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3767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7675" grpId="0"/>
      <p:bldP spid="237676"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3" name="Slide Number Placeholder 4"/>
          <p:cNvSpPr>
            <a:spLocks noGrp="1"/>
          </p:cNvSpPr>
          <p:nvPr>
            <p:ph type="sldNum" sz="quarter" idx="11"/>
          </p:nvPr>
        </p:nvSpPr>
        <p:spPr>
          <a:noFill/>
        </p:spPr>
        <p:txBody>
          <a:bodyPr/>
          <a:lstStyle/>
          <a:p>
            <a:fld id="{3EE6973C-4CB1-4BD5-84D5-A4A3325ACB11}" type="slidenum">
              <a:rPr lang="en-US"/>
              <a:pPr/>
              <a:t>35</a:t>
            </a:fld>
            <a:endParaRPr lang="en-US"/>
          </a:p>
        </p:txBody>
      </p:sp>
      <p:sp>
        <p:nvSpPr>
          <p:cNvPr id="40964" name="Rectangle 2"/>
          <p:cNvSpPr>
            <a:spLocks noGrp="1" noChangeArrowheads="1"/>
          </p:cNvSpPr>
          <p:nvPr>
            <p:ph type="title"/>
          </p:nvPr>
        </p:nvSpPr>
        <p:spPr/>
        <p:txBody>
          <a:bodyPr>
            <a:normAutofit/>
          </a:bodyPr>
          <a:lstStyle/>
          <a:p>
            <a:pPr eaLnBrk="1" hangingPunct="1"/>
            <a:r>
              <a:rPr lang="en-US" sz="4400" dirty="0" smtClean="0">
                <a:effectLst>
                  <a:outerShdw blurRad="38100" dist="38100" dir="2700000" algn="tl">
                    <a:srgbClr val="000000">
                      <a:alpha val="43137"/>
                    </a:srgbClr>
                  </a:outerShdw>
                </a:effectLst>
              </a:rPr>
              <a:t>Exercise:</a:t>
            </a:r>
          </a:p>
        </p:txBody>
      </p:sp>
      <p:sp>
        <p:nvSpPr>
          <p:cNvPr id="241667" name="Rectangle 3"/>
          <p:cNvSpPr>
            <a:spLocks noGrp="1" noChangeArrowheads="1"/>
          </p:cNvSpPr>
          <p:nvPr>
            <p:ph type="body" idx="1"/>
          </p:nvPr>
        </p:nvSpPr>
        <p:spPr>
          <a:xfrm>
            <a:off x="228601" y="1752600"/>
            <a:ext cx="6248400" cy="4343400"/>
          </a:xfrm>
        </p:spPr>
        <p:txBody>
          <a:bodyPr/>
          <a:lstStyle/>
          <a:p>
            <a:pPr eaLnBrk="1" hangingPunct="1">
              <a:buFont typeface="Arial" pitchFamily="34" charset="0"/>
              <a:buChar char="•"/>
            </a:pPr>
            <a:r>
              <a:rPr lang="en-US" dirty="0" smtClean="0">
                <a:solidFill>
                  <a:schemeClr val="tx1"/>
                </a:solidFill>
                <a:latin typeface="Helvetica" pitchFamily="32" charset="0"/>
              </a:rPr>
              <a:t>Go back to the </a:t>
            </a:r>
            <a:r>
              <a:rPr lang="en-US" dirty="0" smtClean="0">
                <a:solidFill>
                  <a:schemeClr val="tx1"/>
                </a:solidFill>
                <a:latin typeface="Helvetica" pitchFamily="32" charset="0"/>
                <a:ea typeface="ヒラギノ角ゴ Pro W3" pitchFamily="32" charset="-128"/>
              </a:rPr>
              <a:t>“</a:t>
            </a:r>
            <a:r>
              <a:rPr lang="en-US" dirty="0" smtClean="0">
                <a:solidFill>
                  <a:schemeClr val="tx1"/>
                </a:solidFill>
                <a:latin typeface="Helvetica" pitchFamily="32" charset="0"/>
              </a:rPr>
              <a:t>Best Team</a:t>
            </a:r>
            <a:r>
              <a:rPr lang="en-US" dirty="0" smtClean="0">
                <a:solidFill>
                  <a:schemeClr val="tx1"/>
                </a:solidFill>
                <a:latin typeface="Helvetica" pitchFamily="32" charset="0"/>
                <a:ea typeface="ヒラギノ角ゴ Pro W3" pitchFamily="32" charset="-128"/>
              </a:rPr>
              <a:t>”</a:t>
            </a:r>
            <a:r>
              <a:rPr lang="en-US" dirty="0" smtClean="0">
                <a:solidFill>
                  <a:schemeClr val="tx1"/>
                </a:solidFill>
                <a:latin typeface="Helvetica" pitchFamily="32" charset="0"/>
              </a:rPr>
              <a:t> of which you</a:t>
            </a:r>
            <a:r>
              <a:rPr lang="en-US" dirty="0" smtClean="0">
                <a:solidFill>
                  <a:schemeClr val="tx1"/>
                </a:solidFill>
                <a:latin typeface="Helvetica" pitchFamily="32" charset="0"/>
                <a:ea typeface="ヒラギノ角ゴ Pro W3" pitchFamily="32" charset="-128"/>
              </a:rPr>
              <a:t>’</a:t>
            </a:r>
            <a:r>
              <a:rPr lang="en-US" dirty="0" smtClean="0">
                <a:solidFill>
                  <a:schemeClr val="tx1"/>
                </a:solidFill>
                <a:latin typeface="Helvetica" pitchFamily="32" charset="0"/>
              </a:rPr>
              <a:t>ve ever been a part.</a:t>
            </a:r>
          </a:p>
          <a:p>
            <a:pPr eaLnBrk="1" hangingPunct="1">
              <a:buFont typeface="Arial" pitchFamily="34" charset="0"/>
              <a:buChar char="•"/>
            </a:pPr>
            <a:r>
              <a:rPr lang="en-US" dirty="0" smtClean="0">
                <a:solidFill>
                  <a:schemeClr val="tx1"/>
                </a:solidFill>
                <a:latin typeface="Helvetica" pitchFamily="32" charset="0"/>
              </a:rPr>
              <a:t>Describe the BEHAVIOR of the leader(s).</a:t>
            </a:r>
          </a:p>
        </p:txBody>
      </p:sp>
      <p:pic>
        <p:nvPicPr>
          <p:cNvPr id="5" name="Picture 4"/>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228600" y="5943600"/>
            <a:ext cx="1063874" cy="762000"/>
          </a:xfrm>
          <a:prstGeom prst="rect">
            <a:avLst/>
          </a:prstGeom>
        </p:spPr>
      </p:pic>
      <p:pic>
        <p:nvPicPr>
          <p:cNvPr id="6" name="Picture 5"/>
          <p:cNvPicPr>
            <a:picLocks noChangeAspect="1"/>
          </p:cNvPicPr>
          <p:nvPr/>
        </p:nvPicPr>
        <p:blipFill>
          <a:blip r:embed="rId4" cstate="print">
            <a:extLst>
              <a:ext uri="{28A0092B-C50C-407E-A947-70E740481C1C}">
                <a14:useLocalDpi xmlns="" xmlns:a14="http://schemas.microsoft.com/office/drawing/2010/main" val="0"/>
              </a:ext>
            </a:extLst>
          </a:blip>
          <a:stretch>
            <a:fillRect/>
          </a:stretch>
        </p:blipFill>
        <p:spPr>
          <a:xfrm rot="2214400">
            <a:off x="8372756" y="5478098"/>
            <a:ext cx="814377" cy="100231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41667">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41667">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1667" grpId="0" build="p"/>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7" name="Slide Number Placeholder 4"/>
          <p:cNvSpPr>
            <a:spLocks noGrp="1"/>
          </p:cNvSpPr>
          <p:nvPr>
            <p:ph type="sldNum" sz="quarter" idx="11"/>
          </p:nvPr>
        </p:nvSpPr>
        <p:spPr>
          <a:noFill/>
        </p:spPr>
        <p:txBody>
          <a:bodyPr/>
          <a:lstStyle/>
          <a:p>
            <a:fld id="{B35B8F0E-77A8-4FFA-88C5-9B73BD4A2786}" type="slidenum">
              <a:rPr lang="en-US"/>
              <a:pPr/>
              <a:t>36</a:t>
            </a:fld>
            <a:endParaRPr lang="en-US"/>
          </a:p>
        </p:txBody>
      </p:sp>
      <p:sp>
        <p:nvSpPr>
          <p:cNvPr id="41988" name="Rectangle 2"/>
          <p:cNvSpPr>
            <a:spLocks noGrp="1" noChangeArrowheads="1"/>
          </p:cNvSpPr>
          <p:nvPr>
            <p:ph type="title"/>
          </p:nvPr>
        </p:nvSpPr>
        <p:spPr/>
        <p:txBody>
          <a:bodyPr>
            <a:normAutofit/>
          </a:bodyPr>
          <a:lstStyle/>
          <a:p>
            <a:pPr eaLnBrk="1" hangingPunct="1"/>
            <a:r>
              <a:rPr lang="en-US" sz="4000" b="1" dirty="0" smtClean="0">
                <a:solidFill>
                  <a:schemeClr val="tx1"/>
                </a:solidFill>
                <a:effectLst>
                  <a:outerShdw blurRad="38100" dist="38100" dir="2700000" algn="tl">
                    <a:srgbClr val="000000">
                      <a:alpha val="43137"/>
                    </a:srgbClr>
                  </a:outerShdw>
                </a:effectLst>
              </a:rPr>
              <a:t>Team Leadership</a:t>
            </a:r>
          </a:p>
        </p:txBody>
      </p:sp>
      <p:sp>
        <p:nvSpPr>
          <p:cNvPr id="41989" name="Rectangle 3"/>
          <p:cNvSpPr>
            <a:spLocks noGrp="1" noChangeArrowheads="1"/>
          </p:cNvSpPr>
          <p:nvPr>
            <p:ph type="body" idx="1"/>
          </p:nvPr>
        </p:nvSpPr>
        <p:spPr>
          <a:xfrm>
            <a:off x="228600" y="1600200"/>
            <a:ext cx="5638800" cy="4327525"/>
          </a:xfrm>
        </p:spPr>
        <p:txBody>
          <a:bodyPr>
            <a:normAutofit/>
          </a:bodyPr>
          <a:lstStyle/>
          <a:p>
            <a:pPr eaLnBrk="1" hangingPunct="1"/>
            <a:r>
              <a:rPr lang="en-US" dirty="0" smtClean="0">
                <a:solidFill>
                  <a:schemeClr val="tx1"/>
                </a:solidFill>
                <a:latin typeface="Helvetica" pitchFamily="32" charset="0"/>
              </a:rPr>
              <a:t>The Team Leader</a:t>
            </a:r>
            <a:r>
              <a:rPr lang="en-US" dirty="0" smtClean="0">
                <a:solidFill>
                  <a:schemeClr val="tx1"/>
                </a:solidFill>
                <a:latin typeface="Helvetica" pitchFamily="32" charset="0"/>
                <a:ea typeface="ヒラギノ角ゴ Pro W3" pitchFamily="32" charset="-128"/>
              </a:rPr>
              <a:t>’</a:t>
            </a:r>
            <a:r>
              <a:rPr lang="en-US" dirty="0" smtClean="0">
                <a:solidFill>
                  <a:schemeClr val="tx1"/>
                </a:solidFill>
                <a:latin typeface="Helvetica" pitchFamily="32" charset="0"/>
              </a:rPr>
              <a:t>s job is to create conditions for the team to function effectively</a:t>
            </a:r>
            <a:r>
              <a:rPr lang="en-US" dirty="0" smtClean="0">
                <a:solidFill>
                  <a:schemeClr val="tx1"/>
                </a:solidFill>
                <a:latin typeface="Helvetica" pitchFamily="32" charset="0"/>
                <a:ea typeface="ヒラギノ角ゴ Pro W3" pitchFamily="32" charset="-128"/>
              </a:rPr>
              <a:t>—</a:t>
            </a:r>
            <a:r>
              <a:rPr lang="en-US" dirty="0" smtClean="0">
                <a:solidFill>
                  <a:schemeClr val="tx1"/>
                </a:solidFill>
                <a:latin typeface="Helvetica" pitchFamily="32" charset="0"/>
              </a:rPr>
              <a:t>must give enough information about the task(s)—not too little or too much.</a:t>
            </a:r>
          </a:p>
        </p:txBody>
      </p:sp>
      <p:pic>
        <p:nvPicPr>
          <p:cNvPr id="6" name="Picture 5"/>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381000" y="5867400"/>
            <a:ext cx="1063874" cy="762000"/>
          </a:xfrm>
          <a:prstGeom prst="rect">
            <a:avLst/>
          </a:prstGeom>
        </p:spPr>
      </p:pic>
      <p:pic>
        <p:nvPicPr>
          <p:cNvPr id="7" name="Picture 6"/>
          <p:cNvPicPr>
            <a:picLocks noChangeAspect="1"/>
          </p:cNvPicPr>
          <p:nvPr/>
        </p:nvPicPr>
        <p:blipFill>
          <a:blip r:embed="rId4" cstate="print">
            <a:extLst>
              <a:ext uri="{28A0092B-C50C-407E-A947-70E740481C1C}">
                <a14:useLocalDpi xmlns="" xmlns:a14="http://schemas.microsoft.com/office/drawing/2010/main" val="0"/>
              </a:ext>
            </a:extLst>
          </a:blip>
          <a:stretch>
            <a:fillRect/>
          </a:stretch>
        </p:blipFill>
        <p:spPr>
          <a:xfrm rot="2214400">
            <a:off x="8296555" y="5478098"/>
            <a:ext cx="814377" cy="1002310"/>
          </a:xfrm>
          <a:prstGeom prst="rect">
            <a:avLst/>
          </a:prstGeom>
        </p:spPr>
      </p:pic>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1" name="Slide Number Placeholder 4"/>
          <p:cNvSpPr>
            <a:spLocks noGrp="1"/>
          </p:cNvSpPr>
          <p:nvPr>
            <p:ph type="sldNum" sz="quarter" idx="11"/>
          </p:nvPr>
        </p:nvSpPr>
        <p:spPr>
          <a:noFill/>
        </p:spPr>
        <p:txBody>
          <a:bodyPr/>
          <a:lstStyle/>
          <a:p>
            <a:fld id="{50260D6B-7CF6-4EA7-952E-5ACE9E4B8FB9}" type="slidenum">
              <a:rPr lang="en-US"/>
              <a:pPr/>
              <a:t>37</a:t>
            </a:fld>
            <a:endParaRPr lang="en-US"/>
          </a:p>
        </p:txBody>
      </p:sp>
      <p:sp>
        <p:nvSpPr>
          <p:cNvPr id="43012" name="Rectangle 2"/>
          <p:cNvSpPr>
            <a:spLocks noGrp="1" noChangeArrowheads="1"/>
          </p:cNvSpPr>
          <p:nvPr>
            <p:ph type="title"/>
          </p:nvPr>
        </p:nvSpPr>
        <p:spPr>
          <a:xfrm>
            <a:off x="228600" y="0"/>
            <a:ext cx="6248400" cy="944562"/>
          </a:xfrm>
        </p:spPr>
        <p:txBody>
          <a:bodyPr>
            <a:normAutofit/>
          </a:bodyPr>
          <a:lstStyle/>
          <a:p>
            <a:pPr eaLnBrk="1" hangingPunct="1"/>
            <a:r>
              <a:rPr lang="en-US" sz="4000" dirty="0" smtClean="0">
                <a:solidFill>
                  <a:schemeClr val="tx1"/>
                </a:solidFill>
                <a:effectLst>
                  <a:outerShdw blurRad="38100" dist="38100" dir="2700000" algn="tl">
                    <a:srgbClr val="000000">
                      <a:alpha val="43137"/>
                    </a:srgbClr>
                  </a:outerShdw>
                </a:effectLst>
              </a:rPr>
              <a:t>Team Leadership</a:t>
            </a:r>
          </a:p>
        </p:txBody>
      </p:sp>
      <p:sp>
        <p:nvSpPr>
          <p:cNvPr id="43013" name="Rectangle 3"/>
          <p:cNvSpPr>
            <a:spLocks noGrp="1" noChangeArrowheads="1"/>
          </p:cNvSpPr>
          <p:nvPr>
            <p:ph type="body" idx="1"/>
          </p:nvPr>
        </p:nvSpPr>
        <p:spPr>
          <a:xfrm>
            <a:off x="228600" y="1219200"/>
            <a:ext cx="6248400" cy="4708525"/>
          </a:xfrm>
        </p:spPr>
        <p:txBody>
          <a:bodyPr/>
          <a:lstStyle/>
          <a:p>
            <a:pPr eaLnBrk="1" hangingPunct="1"/>
            <a:r>
              <a:rPr lang="en-US" dirty="0" smtClean="0">
                <a:solidFill>
                  <a:schemeClr val="tx1"/>
                </a:solidFill>
                <a:latin typeface="Helvetica" pitchFamily="32" charset="0"/>
              </a:rPr>
              <a:t>Team Leadership is a </a:t>
            </a:r>
          </a:p>
          <a:p>
            <a:pPr eaLnBrk="1" hangingPunct="1"/>
            <a:r>
              <a:rPr lang="en-US" dirty="0" smtClean="0">
                <a:solidFill>
                  <a:schemeClr val="tx1"/>
                </a:solidFill>
                <a:latin typeface="Helvetica" pitchFamily="32" charset="0"/>
                <a:ea typeface="ヒラギノ角ゴ Pro W3" pitchFamily="32" charset="-128"/>
              </a:rPr>
              <a:t>“</a:t>
            </a:r>
            <a:r>
              <a:rPr lang="en-US" dirty="0" smtClean="0">
                <a:solidFill>
                  <a:schemeClr val="tx1"/>
                </a:solidFill>
                <a:latin typeface="Helvetica" pitchFamily="32" charset="0"/>
              </a:rPr>
              <a:t>front-loading</a:t>
            </a:r>
            <a:r>
              <a:rPr lang="en-US" dirty="0" smtClean="0">
                <a:solidFill>
                  <a:schemeClr val="tx1"/>
                </a:solidFill>
                <a:latin typeface="Helvetica" pitchFamily="32" charset="0"/>
                <a:ea typeface="ヒラギノ角ゴ Pro W3" pitchFamily="32" charset="-128"/>
              </a:rPr>
              <a:t>”</a:t>
            </a:r>
            <a:r>
              <a:rPr lang="en-US" dirty="0" smtClean="0">
                <a:solidFill>
                  <a:schemeClr val="tx1"/>
                </a:solidFill>
                <a:latin typeface="Helvetica" pitchFamily="32" charset="0"/>
              </a:rPr>
              <a:t> opportunity:  taking the time to clarify tasks, goals, and roles UP FRONT creates an environment for effective teamwork.</a:t>
            </a:r>
          </a:p>
        </p:txBody>
      </p:sp>
      <p:pic>
        <p:nvPicPr>
          <p:cNvPr id="6" name="Picture 5"/>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381000" y="5715000"/>
            <a:ext cx="1063874" cy="762000"/>
          </a:xfrm>
          <a:prstGeom prst="rect">
            <a:avLst/>
          </a:prstGeom>
        </p:spPr>
      </p:pic>
      <p:pic>
        <p:nvPicPr>
          <p:cNvPr id="7" name="Picture 6"/>
          <p:cNvPicPr>
            <a:picLocks noChangeAspect="1"/>
          </p:cNvPicPr>
          <p:nvPr/>
        </p:nvPicPr>
        <p:blipFill>
          <a:blip r:embed="rId4" cstate="print">
            <a:extLst>
              <a:ext uri="{28A0092B-C50C-407E-A947-70E740481C1C}">
                <a14:useLocalDpi xmlns="" xmlns:a14="http://schemas.microsoft.com/office/drawing/2010/main" val="0"/>
              </a:ext>
            </a:extLst>
          </a:blip>
          <a:stretch>
            <a:fillRect/>
          </a:stretch>
        </p:blipFill>
        <p:spPr>
          <a:xfrm rot="2214400">
            <a:off x="8110267" y="5711593"/>
            <a:ext cx="814377" cy="1002310"/>
          </a:xfrm>
          <a:prstGeom prst="rect">
            <a:avLst/>
          </a:prstGeom>
        </p:spPr>
      </p:pic>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5" name="Slide Number Placeholder 3"/>
          <p:cNvSpPr>
            <a:spLocks noGrp="1"/>
          </p:cNvSpPr>
          <p:nvPr>
            <p:ph type="sldNum" sz="quarter" idx="12"/>
          </p:nvPr>
        </p:nvSpPr>
        <p:spPr>
          <a:noFill/>
        </p:spPr>
        <p:txBody>
          <a:bodyPr/>
          <a:lstStyle/>
          <a:p>
            <a:fld id="{1CE19B94-EC53-483B-857F-8FBFDD71A7BF}" type="slidenum">
              <a:rPr lang="en-US"/>
              <a:pPr/>
              <a:t>38</a:t>
            </a:fld>
            <a:endParaRPr lang="en-US"/>
          </a:p>
        </p:txBody>
      </p:sp>
      <p:sp>
        <p:nvSpPr>
          <p:cNvPr id="44039" name="Rectangle 2"/>
          <p:cNvSpPr>
            <a:spLocks noGrp="1" noChangeArrowheads="1"/>
          </p:cNvSpPr>
          <p:nvPr>
            <p:ph type="title" idx="4294967295"/>
          </p:nvPr>
        </p:nvSpPr>
        <p:spPr>
          <a:xfrm>
            <a:off x="0" y="304800"/>
            <a:ext cx="7086600" cy="944563"/>
          </a:xfrm>
        </p:spPr>
        <p:txBody>
          <a:bodyPr>
            <a:noAutofit/>
          </a:bodyPr>
          <a:lstStyle/>
          <a:p>
            <a:pPr eaLnBrk="1" hangingPunct="1"/>
            <a:r>
              <a:rPr lang="en-US" sz="3200" dirty="0" smtClean="0">
                <a:solidFill>
                  <a:schemeClr val="bg2">
                    <a:lumMod val="50000"/>
                  </a:schemeClr>
                </a:solidFill>
                <a:effectLst>
                  <a:outerShdw blurRad="38100" dist="38100" dir="2700000" algn="tl">
                    <a:srgbClr val="000000">
                      <a:alpha val="43137"/>
                    </a:srgbClr>
                  </a:outerShdw>
                </a:effectLst>
              </a:rPr>
              <a:t>Effective Leaders of High Performing Teams Do These 4 Behaviors </a:t>
            </a:r>
            <a:br>
              <a:rPr lang="en-US" sz="3200" dirty="0" smtClean="0">
                <a:solidFill>
                  <a:schemeClr val="bg2">
                    <a:lumMod val="50000"/>
                  </a:schemeClr>
                </a:solidFill>
                <a:effectLst>
                  <a:outerShdw blurRad="38100" dist="38100" dir="2700000" algn="tl">
                    <a:srgbClr val="000000">
                      <a:alpha val="43137"/>
                    </a:srgbClr>
                  </a:outerShdw>
                </a:effectLst>
              </a:rPr>
            </a:br>
            <a:r>
              <a:rPr lang="en-US" sz="3200" dirty="0" smtClean="0">
                <a:solidFill>
                  <a:schemeClr val="bg2">
                    <a:lumMod val="50000"/>
                  </a:schemeClr>
                </a:solidFill>
                <a:effectLst>
                  <a:outerShdw blurRad="38100" dist="38100" dir="2700000" algn="tl">
                    <a:srgbClr val="000000">
                      <a:alpha val="43137"/>
                    </a:srgbClr>
                  </a:outerShdw>
                </a:effectLst>
              </a:rPr>
              <a:t>All the Time:</a:t>
            </a:r>
            <a:endParaRPr lang="en-US" dirty="0" smtClean="0">
              <a:solidFill>
                <a:schemeClr val="bg2">
                  <a:lumMod val="50000"/>
                </a:schemeClr>
              </a:solidFill>
              <a:effectLst>
                <a:outerShdw blurRad="38100" dist="38100" dir="2700000" algn="tl">
                  <a:srgbClr val="000000">
                    <a:alpha val="43137"/>
                  </a:srgbClr>
                </a:outerShdw>
              </a:effectLst>
            </a:endParaRPr>
          </a:p>
        </p:txBody>
      </p:sp>
      <p:sp>
        <p:nvSpPr>
          <p:cNvPr id="244756" name="Rectangle 20"/>
          <p:cNvSpPr>
            <a:spLocks noChangeArrowheads="1"/>
          </p:cNvSpPr>
          <p:nvPr/>
        </p:nvSpPr>
        <p:spPr bwMode="auto">
          <a:xfrm>
            <a:off x="381000" y="3810000"/>
            <a:ext cx="5715000" cy="1066800"/>
          </a:xfrm>
          <a:prstGeom prst="rect">
            <a:avLst/>
          </a:prstGeom>
          <a:solidFill>
            <a:schemeClr val="accent1">
              <a:alpha val="0"/>
            </a:schemeClr>
          </a:solidFill>
          <a:ln w="25400">
            <a:solidFill>
              <a:schemeClr val="tx2"/>
            </a:solidFill>
            <a:miter lim="800000"/>
            <a:headEnd/>
            <a:tailEnd/>
          </a:ln>
        </p:spPr>
        <p:txBody>
          <a:bodyPr wrap="none" anchor="ctr"/>
          <a:lstStyle/>
          <a:p>
            <a:endParaRPr lang="en-US"/>
          </a:p>
        </p:txBody>
      </p:sp>
      <p:sp>
        <p:nvSpPr>
          <p:cNvPr id="244755" name="Rectangle 19"/>
          <p:cNvSpPr>
            <a:spLocks noChangeArrowheads="1"/>
          </p:cNvSpPr>
          <p:nvPr/>
        </p:nvSpPr>
        <p:spPr bwMode="auto">
          <a:xfrm>
            <a:off x="381000" y="2895600"/>
            <a:ext cx="5638800" cy="685800"/>
          </a:xfrm>
          <a:prstGeom prst="rect">
            <a:avLst/>
          </a:prstGeom>
          <a:solidFill>
            <a:schemeClr val="accent1">
              <a:alpha val="0"/>
            </a:schemeClr>
          </a:solidFill>
          <a:ln w="25400">
            <a:solidFill>
              <a:schemeClr val="folHlink"/>
            </a:solidFill>
            <a:miter lim="800000"/>
            <a:headEnd/>
            <a:tailEnd/>
          </a:ln>
        </p:spPr>
        <p:txBody>
          <a:bodyPr wrap="none" anchor="ctr"/>
          <a:lstStyle/>
          <a:p>
            <a:endParaRPr lang="en-US"/>
          </a:p>
        </p:txBody>
      </p:sp>
      <p:sp>
        <p:nvSpPr>
          <p:cNvPr id="244754" name="Rectangle 18"/>
          <p:cNvSpPr>
            <a:spLocks noChangeArrowheads="1"/>
          </p:cNvSpPr>
          <p:nvPr/>
        </p:nvSpPr>
        <p:spPr bwMode="auto">
          <a:xfrm>
            <a:off x="381000" y="1676400"/>
            <a:ext cx="5638800" cy="1066800"/>
          </a:xfrm>
          <a:prstGeom prst="rect">
            <a:avLst/>
          </a:prstGeom>
          <a:solidFill>
            <a:schemeClr val="accent1">
              <a:alpha val="0"/>
            </a:schemeClr>
          </a:solidFill>
          <a:ln w="25400">
            <a:solidFill>
              <a:schemeClr val="tx2"/>
            </a:solidFill>
            <a:miter lim="800000"/>
            <a:headEnd/>
            <a:tailEnd/>
          </a:ln>
        </p:spPr>
        <p:txBody>
          <a:bodyPr wrap="none" anchor="ctr"/>
          <a:lstStyle/>
          <a:p>
            <a:endParaRPr lang="en-US"/>
          </a:p>
        </p:txBody>
      </p:sp>
      <p:sp>
        <p:nvSpPr>
          <p:cNvPr id="244744" name="Text Box 8"/>
          <p:cNvSpPr txBox="1">
            <a:spLocks noChangeArrowheads="1"/>
          </p:cNvSpPr>
          <p:nvPr/>
        </p:nvSpPr>
        <p:spPr bwMode="auto">
          <a:xfrm>
            <a:off x="381000" y="1752600"/>
            <a:ext cx="5486400" cy="946150"/>
          </a:xfrm>
          <a:prstGeom prst="rect">
            <a:avLst/>
          </a:prstGeom>
          <a:noFill/>
          <a:ln w="9525">
            <a:noFill/>
            <a:miter lim="800000"/>
            <a:headEnd/>
            <a:tailEnd/>
          </a:ln>
        </p:spPr>
        <p:txBody>
          <a:bodyPr>
            <a:spAutoFit/>
          </a:bodyPr>
          <a:lstStyle/>
          <a:p>
            <a:pPr marL="457200" indent="-457200">
              <a:spcBef>
                <a:spcPct val="50000"/>
              </a:spcBef>
              <a:buClr>
                <a:schemeClr val="tx2"/>
              </a:buClr>
              <a:buFont typeface="Arial" charset="0"/>
              <a:buAutoNum type="arabicPeriod"/>
            </a:pPr>
            <a:r>
              <a:rPr lang="en-US" sz="2800" dirty="0">
                <a:solidFill>
                  <a:schemeClr val="tx2"/>
                </a:solidFill>
                <a:latin typeface="Albertus Medium" pitchFamily="34" charset="0"/>
              </a:rPr>
              <a:t>Spend time “up front” creating the team.</a:t>
            </a:r>
            <a:endParaRPr lang="en-US" sz="2800" dirty="0">
              <a:solidFill>
                <a:srgbClr val="0000FF"/>
              </a:solidFill>
              <a:latin typeface="Albertus Medium" pitchFamily="34" charset="0"/>
            </a:endParaRPr>
          </a:p>
        </p:txBody>
      </p:sp>
      <p:sp>
        <p:nvSpPr>
          <p:cNvPr id="244745" name="Text Box 9"/>
          <p:cNvSpPr txBox="1">
            <a:spLocks noChangeArrowheads="1"/>
          </p:cNvSpPr>
          <p:nvPr/>
        </p:nvSpPr>
        <p:spPr bwMode="auto">
          <a:xfrm>
            <a:off x="457200" y="3886200"/>
            <a:ext cx="5486400" cy="946150"/>
          </a:xfrm>
          <a:prstGeom prst="rect">
            <a:avLst/>
          </a:prstGeom>
          <a:noFill/>
          <a:ln w="9525">
            <a:noFill/>
            <a:miter lim="800000"/>
            <a:headEnd/>
            <a:tailEnd/>
          </a:ln>
        </p:spPr>
        <p:txBody>
          <a:bodyPr>
            <a:spAutoFit/>
          </a:bodyPr>
          <a:lstStyle/>
          <a:p>
            <a:pPr marL="457200" indent="-457200">
              <a:spcBef>
                <a:spcPct val="50000"/>
              </a:spcBef>
              <a:buFont typeface="Arial" charset="0"/>
              <a:buAutoNum type="arabicPeriod" startAt="3"/>
            </a:pPr>
            <a:r>
              <a:rPr lang="en-US" sz="2800" dirty="0">
                <a:solidFill>
                  <a:schemeClr val="tx2"/>
                </a:solidFill>
                <a:latin typeface="Albertus Medium" pitchFamily="34" charset="0"/>
              </a:rPr>
              <a:t>Stay calm when “the going gets rough.”</a:t>
            </a:r>
          </a:p>
        </p:txBody>
      </p:sp>
      <p:sp>
        <p:nvSpPr>
          <p:cNvPr id="244746" name="Text Box 10"/>
          <p:cNvSpPr txBox="1">
            <a:spLocks noChangeArrowheads="1"/>
          </p:cNvSpPr>
          <p:nvPr/>
        </p:nvSpPr>
        <p:spPr bwMode="auto">
          <a:xfrm>
            <a:off x="533400" y="2971800"/>
            <a:ext cx="4419600" cy="519112"/>
          </a:xfrm>
          <a:prstGeom prst="rect">
            <a:avLst/>
          </a:prstGeom>
          <a:noFill/>
          <a:ln w="9525">
            <a:noFill/>
            <a:miter lim="800000"/>
            <a:headEnd/>
            <a:tailEnd/>
          </a:ln>
        </p:spPr>
        <p:txBody>
          <a:bodyPr>
            <a:spAutoFit/>
          </a:bodyPr>
          <a:lstStyle/>
          <a:p>
            <a:pPr marL="457200" indent="-457200">
              <a:spcBef>
                <a:spcPct val="50000"/>
              </a:spcBef>
              <a:buFont typeface="Arial" charset="0"/>
              <a:buAutoNum type="arabicPeriod" startAt="2"/>
            </a:pPr>
            <a:r>
              <a:rPr lang="en-US" sz="2800" dirty="0">
                <a:solidFill>
                  <a:schemeClr val="folHlink"/>
                </a:solidFill>
                <a:latin typeface="Albertus Medium" pitchFamily="34" charset="0"/>
              </a:rPr>
              <a:t>Learn from mistakes.</a:t>
            </a:r>
          </a:p>
        </p:txBody>
      </p:sp>
      <p:sp>
        <p:nvSpPr>
          <p:cNvPr id="244747" name="Text Box 11"/>
          <p:cNvSpPr txBox="1">
            <a:spLocks noChangeArrowheads="1"/>
          </p:cNvSpPr>
          <p:nvPr/>
        </p:nvSpPr>
        <p:spPr bwMode="auto">
          <a:xfrm>
            <a:off x="457200" y="5181600"/>
            <a:ext cx="5867400" cy="946150"/>
          </a:xfrm>
          <a:prstGeom prst="rect">
            <a:avLst/>
          </a:prstGeom>
          <a:noFill/>
          <a:ln w="9525">
            <a:noFill/>
            <a:miter lim="800000"/>
            <a:headEnd/>
            <a:tailEnd/>
          </a:ln>
        </p:spPr>
        <p:txBody>
          <a:bodyPr>
            <a:spAutoFit/>
          </a:bodyPr>
          <a:lstStyle/>
          <a:p>
            <a:pPr marL="457200" indent="-457200">
              <a:spcBef>
                <a:spcPct val="50000"/>
              </a:spcBef>
              <a:buFont typeface="Arial" charset="0"/>
              <a:buAutoNum type="arabicPeriod" startAt="4"/>
            </a:pPr>
            <a:r>
              <a:rPr lang="en-US" sz="2800" dirty="0">
                <a:solidFill>
                  <a:schemeClr val="folHlink"/>
                </a:solidFill>
                <a:latin typeface="Albertus Medium" pitchFamily="34" charset="0"/>
              </a:rPr>
              <a:t>Develop team members through effective coaching.</a:t>
            </a:r>
            <a:endParaRPr lang="en-US" dirty="0">
              <a:solidFill>
                <a:srgbClr val="CC00CC"/>
              </a:solidFill>
              <a:latin typeface="Albertus Medium" pitchFamily="34" charset="0"/>
            </a:endParaRPr>
          </a:p>
        </p:txBody>
      </p:sp>
      <p:sp>
        <p:nvSpPr>
          <p:cNvPr id="244757" name="Rectangle 21"/>
          <p:cNvSpPr>
            <a:spLocks noChangeArrowheads="1"/>
          </p:cNvSpPr>
          <p:nvPr/>
        </p:nvSpPr>
        <p:spPr bwMode="auto">
          <a:xfrm>
            <a:off x="381000" y="5105400"/>
            <a:ext cx="5638800" cy="1066800"/>
          </a:xfrm>
          <a:prstGeom prst="rect">
            <a:avLst/>
          </a:prstGeom>
          <a:solidFill>
            <a:schemeClr val="accent1">
              <a:alpha val="0"/>
            </a:schemeClr>
          </a:solidFill>
          <a:ln w="25400">
            <a:solidFill>
              <a:schemeClr val="folHlink"/>
            </a:solidFill>
            <a:miter lim="800000"/>
            <a:headEnd/>
            <a:tailEnd/>
          </a:ln>
        </p:spPr>
        <p:txBody>
          <a:bodyPr wrap="none" anchor="ctr"/>
          <a:lstStyle/>
          <a:p>
            <a:endParaRPr lang="en-US"/>
          </a:p>
        </p:txBody>
      </p:sp>
      <p:pic>
        <p:nvPicPr>
          <p:cNvPr id="12" name="Picture 11"/>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152400" y="6172200"/>
            <a:ext cx="957487" cy="6858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4475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44744"/>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244755"/>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4474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44756"/>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244745"/>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244757"/>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24474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4756" grpId="0" animBg="1"/>
      <p:bldP spid="244755" grpId="0" animBg="1"/>
      <p:bldP spid="244754" grpId="0" animBg="1"/>
      <p:bldP spid="244744" grpId="0"/>
      <p:bldP spid="244745" grpId="0"/>
      <p:bldP spid="244746" grpId="0"/>
      <p:bldP spid="244747" grpId="0"/>
      <p:bldP spid="244757"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5" name="Slide Number Placeholder 3"/>
          <p:cNvSpPr>
            <a:spLocks noGrp="1"/>
          </p:cNvSpPr>
          <p:nvPr>
            <p:ph type="sldNum" sz="quarter" idx="12"/>
          </p:nvPr>
        </p:nvSpPr>
        <p:spPr>
          <a:noFill/>
        </p:spPr>
        <p:txBody>
          <a:bodyPr/>
          <a:lstStyle/>
          <a:p>
            <a:fld id="{1CE19B94-EC53-483B-857F-8FBFDD71A7BF}" type="slidenum">
              <a:rPr lang="en-US"/>
              <a:pPr/>
              <a:t>39</a:t>
            </a:fld>
            <a:endParaRPr lang="en-US"/>
          </a:p>
        </p:txBody>
      </p:sp>
      <p:sp>
        <p:nvSpPr>
          <p:cNvPr id="44039" name="Rectangle 2"/>
          <p:cNvSpPr>
            <a:spLocks noGrp="1" noChangeArrowheads="1"/>
          </p:cNvSpPr>
          <p:nvPr>
            <p:ph type="title" idx="4294967295"/>
          </p:nvPr>
        </p:nvSpPr>
        <p:spPr>
          <a:xfrm>
            <a:off x="0" y="152400"/>
            <a:ext cx="7086600" cy="944563"/>
          </a:xfrm>
        </p:spPr>
        <p:txBody>
          <a:bodyPr>
            <a:noAutofit/>
          </a:bodyPr>
          <a:lstStyle/>
          <a:p>
            <a:pPr eaLnBrk="1" hangingPunct="1"/>
            <a:r>
              <a:rPr lang="en-US" sz="3200" dirty="0" smtClean="0">
                <a:solidFill>
                  <a:schemeClr val="bg2">
                    <a:lumMod val="50000"/>
                  </a:schemeClr>
                </a:solidFill>
                <a:effectLst>
                  <a:outerShdw blurRad="38100" dist="38100" dir="2700000" algn="tl">
                    <a:srgbClr val="000000">
                      <a:alpha val="43137"/>
                    </a:srgbClr>
                  </a:outerShdw>
                </a:effectLst>
              </a:rPr>
              <a:t>Top Ten Leadership Techniques for Building High-Performing Teams</a:t>
            </a:r>
            <a:endParaRPr lang="en-US" dirty="0" smtClean="0">
              <a:solidFill>
                <a:schemeClr val="bg2">
                  <a:lumMod val="50000"/>
                </a:schemeClr>
              </a:solidFill>
              <a:effectLst>
                <a:outerShdw blurRad="38100" dist="38100" dir="2700000" algn="tl">
                  <a:srgbClr val="000000">
                    <a:alpha val="43137"/>
                  </a:srgbClr>
                </a:outerShdw>
              </a:effectLst>
            </a:endParaRPr>
          </a:p>
        </p:txBody>
      </p:sp>
      <p:pic>
        <p:nvPicPr>
          <p:cNvPr id="12" name="Picture 11"/>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152400" y="6172200"/>
            <a:ext cx="957487" cy="685800"/>
          </a:xfrm>
          <a:prstGeom prst="rect">
            <a:avLst/>
          </a:prstGeom>
        </p:spPr>
      </p:pic>
      <p:sp>
        <p:nvSpPr>
          <p:cNvPr id="13" name="Rectangle 12"/>
          <p:cNvSpPr/>
          <p:nvPr/>
        </p:nvSpPr>
        <p:spPr>
          <a:xfrm>
            <a:off x="0" y="1371600"/>
            <a:ext cx="6324600" cy="830997"/>
          </a:xfrm>
          <a:prstGeom prst="rect">
            <a:avLst/>
          </a:prstGeom>
        </p:spPr>
        <p:txBody>
          <a:bodyPr wrap="square">
            <a:spAutoFit/>
          </a:bodyPr>
          <a:lstStyle/>
          <a:p>
            <a:r>
              <a:rPr lang="en-US" sz="2400" b="1" dirty="0" smtClean="0"/>
              <a:t>Define a very clear picture of the future - a vision for the team.</a:t>
            </a:r>
            <a:endParaRPr lang="en-US" sz="2400" dirty="0"/>
          </a:p>
        </p:txBody>
      </p:sp>
      <p:sp>
        <p:nvSpPr>
          <p:cNvPr id="14" name="Rectangle 13"/>
          <p:cNvSpPr/>
          <p:nvPr/>
        </p:nvSpPr>
        <p:spPr>
          <a:xfrm>
            <a:off x="228600" y="2286000"/>
            <a:ext cx="6172200" cy="3816429"/>
          </a:xfrm>
          <a:prstGeom prst="rect">
            <a:avLst/>
          </a:prstGeom>
        </p:spPr>
        <p:txBody>
          <a:bodyPr wrap="square">
            <a:spAutoFit/>
          </a:bodyPr>
          <a:lstStyle/>
          <a:p>
            <a:pPr>
              <a:buFont typeface="Arial" pitchFamily="34" charset="0"/>
              <a:buChar char="•"/>
            </a:pPr>
            <a:r>
              <a:rPr lang="en-US" sz="2200" dirty="0" smtClean="0"/>
              <a:t>This is crucial -- consider the old expression: "If you don't know where you are going, any road will get you there.“ </a:t>
            </a:r>
          </a:p>
          <a:p>
            <a:pPr>
              <a:buFont typeface="Arial" pitchFamily="34" charset="0"/>
              <a:buChar char="•"/>
            </a:pPr>
            <a:r>
              <a:rPr lang="en-US" sz="2200" dirty="0" smtClean="0"/>
              <a:t>Keeping teams informed on where they're headed and how best to get there means leaders must be prepared to acknowledge and adapt to changes in operational conditions and even objectives. </a:t>
            </a:r>
          </a:p>
          <a:p>
            <a:pPr>
              <a:buFont typeface="Arial" pitchFamily="34" charset="0"/>
              <a:buChar char="•"/>
            </a:pPr>
            <a:r>
              <a:rPr lang="en-US" sz="2200" dirty="0" smtClean="0"/>
              <a:t>Leaders cannot sit back and watch, but instead must create and recreate the vision and team spirit that stops people losing heart and becoming lost.</a:t>
            </a:r>
            <a:endParaRPr lang="en-US" sz="2200" dirty="0"/>
          </a:p>
        </p:txBody>
      </p:sp>
      <p:sp>
        <p:nvSpPr>
          <p:cNvPr id="8" name="Text Box 106"/>
          <p:cNvSpPr txBox="1">
            <a:spLocks noChangeArrowheads="1"/>
          </p:cNvSpPr>
          <p:nvPr/>
        </p:nvSpPr>
        <p:spPr bwMode="auto">
          <a:xfrm>
            <a:off x="1371600" y="6324600"/>
            <a:ext cx="5334000" cy="369332"/>
          </a:xfrm>
          <a:prstGeom prst="rect">
            <a:avLst/>
          </a:prstGeom>
          <a:noFill/>
          <a:ln w="9525">
            <a:noFill/>
            <a:miter lim="800000"/>
            <a:headEnd/>
            <a:tailEnd/>
          </a:ln>
        </p:spPr>
        <p:txBody>
          <a:bodyPr wrap="square">
            <a:spAutoFit/>
          </a:bodyPr>
          <a:lstStyle/>
          <a:p>
            <a:pPr>
              <a:spcBef>
                <a:spcPct val="50000"/>
              </a:spcBef>
            </a:pPr>
            <a:r>
              <a:rPr lang="en-US" sz="900" dirty="0">
                <a:latin typeface="Albertus Medium" pitchFamily="34" charset="0"/>
              </a:rPr>
              <a:t>Adapted from </a:t>
            </a:r>
            <a:r>
              <a:rPr lang="en-US" sz="900" i="1" dirty="0" smtClean="0">
                <a:latin typeface="Albertus Medium" pitchFamily="34" charset="0"/>
              </a:rPr>
              <a:t>The One Minute Manager Builds High Performing Teams</a:t>
            </a:r>
            <a:r>
              <a:rPr lang="en-US" sz="900" dirty="0" smtClean="0">
                <a:latin typeface="Albertus Medium" pitchFamily="34" charset="0"/>
              </a:rPr>
              <a:t>. K. Blanchard 2009; and  </a:t>
            </a:r>
            <a:r>
              <a:rPr lang="en-US" sz="900" i="1" dirty="0" smtClean="0">
                <a:latin typeface="Albertus Medium" pitchFamily="34" charset="0"/>
              </a:rPr>
              <a:t>Ten Commitments for Building High Performing Teams, </a:t>
            </a:r>
            <a:r>
              <a:rPr lang="en-US" sz="900" dirty="0" smtClean="0">
                <a:latin typeface="Albertus Medium" pitchFamily="34" charset="0"/>
              </a:rPr>
              <a:t>T. Massey 2010. </a:t>
            </a:r>
            <a:endParaRPr lang="en-US" sz="900" dirty="0">
              <a:latin typeface="Albertus Medium" pitchFamily="34" charset="0"/>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 Box 2"/>
          <p:cNvSpPr txBox="1">
            <a:spLocks noGrp="1" noChangeArrowheads="1"/>
          </p:cNvSpPr>
          <p:nvPr>
            <p:ph idx="1"/>
          </p:nvPr>
        </p:nvSpPr>
        <p:spPr bwMode="auto">
          <a:xfrm>
            <a:off x="1143000" y="152400"/>
            <a:ext cx="4038600" cy="6629507"/>
          </a:xfrm>
          <a:prstGeom prst="rect">
            <a:avLst/>
          </a:prstGeom>
          <a:noFill/>
          <a:ln w="9525">
            <a:noFill/>
            <a:miter lim="800000"/>
            <a:headEnd/>
            <a:tailEnd/>
          </a:ln>
        </p:spPr>
        <p:txBody>
          <a:bodyPr wrap="square">
            <a:spAutoFit/>
          </a:bodyPr>
          <a:lstStyle/>
          <a:p>
            <a:pPr algn="ctr" eaLnBrk="1" hangingPunct="1">
              <a:spcBef>
                <a:spcPct val="20000"/>
              </a:spcBef>
              <a:buClr>
                <a:schemeClr val="folHlink"/>
              </a:buClr>
              <a:buSzPct val="75000"/>
              <a:buFont typeface="Wingdings" pitchFamily="32" charset="2"/>
              <a:buNone/>
            </a:pPr>
            <a:r>
              <a:rPr lang="en-US" sz="3600" b="1" dirty="0">
                <a:effectLst>
                  <a:outerShdw blurRad="38100" dist="38100" dir="2700000" algn="tl">
                    <a:srgbClr val="000000">
                      <a:alpha val="43137"/>
                    </a:srgbClr>
                  </a:outerShdw>
                </a:effectLst>
              </a:rPr>
              <a:t>Tree</a:t>
            </a:r>
          </a:p>
          <a:p>
            <a:pPr algn="ctr" eaLnBrk="1" hangingPunct="1">
              <a:spcBef>
                <a:spcPct val="20000"/>
              </a:spcBef>
              <a:buClr>
                <a:schemeClr val="folHlink"/>
              </a:buClr>
              <a:buSzPct val="75000"/>
              <a:buFont typeface="Wingdings" pitchFamily="32" charset="2"/>
              <a:buNone/>
            </a:pPr>
            <a:r>
              <a:rPr lang="en-US" sz="3600" b="1" dirty="0">
                <a:effectLst>
                  <a:outerShdw blurRad="38100" dist="38100" dir="2700000" algn="tl">
                    <a:srgbClr val="000000">
                      <a:alpha val="43137"/>
                    </a:srgbClr>
                  </a:outerShdw>
                </a:effectLst>
              </a:rPr>
              <a:t>Shoe</a:t>
            </a:r>
          </a:p>
          <a:p>
            <a:pPr algn="ctr" eaLnBrk="1" hangingPunct="1">
              <a:spcBef>
                <a:spcPct val="20000"/>
              </a:spcBef>
              <a:buClr>
                <a:schemeClr val="folHlink"/>
              </a:buClr>
              <a:buSzPct val="75000"/>
              <a:buFont typeface="Wingdings" pitchFamily="32" charset="2"/>
              <a:buNone/>
            </a:pPr>
            <a:r>
              <a:rPr lang="en-US" sz="3600" b="1" dirty="0">
                <a:effectLst>
                  <a:outerShdw blurRad="38100" dist="38100" dir="2700000" algn="tl">
                    <a:srgbClr val="000000">
                      <a:alpha val="43137"/>
                    </a:srgbClr>
                  </a:outerShdw>
                </a:effectLst>
              </a:rPr>
              <a:t>Car</a:t>
            </a:r>
          </a:p>
          <a:p>
            <a:pPr algn="ctr" eaLnBrk="1" hangingPunct="1">
              <a:spcBef>
                <a:spcPct val="20000"/>
              </a:spcBef>
              <a:buClr>
                <a:schemeClr val="folHlink"/>
              </a:buClr>
              <a:buSzPct val="75000"/>
              <a:buFont typeface="Wingdings" pitchFamily="32" charset="2"/>
              <a:buNone/>
            </a:pPr>
            <a:r>
              <a:rPr lang="en-US" sz="3600" b="1" dirty="0">
                <a:effectLst>
                  <a:outerShdw blurRad="38100" dist="38100" dir="2700000" algn="tl">
                    <a:srgbClr val="000000">
                      <a:alpha val="43137"/>
                    </a:srgbClr>
                  </a:outerShdw>
                </a:effectLst>
              </a:rPr>
              <a:t>Rock</a:t>
            </a:r>
          </a:p>
          <a:p>
            <a:pPr algn="ctr" eaLnBrk="1" hangingPunct="1">
              <a:spcBef>
                <a:spcPct val="20000"/>
              </a:spcBef>
              <a:buClr>
                <a:schemeClr val="folHlink"/>
              </a:buClr>
              <a:buSzPct val="75000"/>
              <a:buFont typeface="Wingdings" pitchFamily="32" charset="2"/>
              <a:buNone/>
            </a:pPr>
            <a:r>
              <a:rPr lang="en-US" sz="3600" b="1" dirty="0">
                <a:effectLst>
                  <a:outerShdw blurRad="38100" dist="38100" dir="2700000" algn="tl">
                    <a:srgbClr val="000000">
                      <a:alpha val="43137"/>
                    </a:srgbClr>
                  </a:outerShdw>
                </a:effectLst>
              </a:rPr>
              <a:t>Glass</a:t>
            </a:r>
          </a:p>
          <a:p>
            <a:pPr algn="ctr" eaLnBrk="1" hangingPunct="1">
              <a:spcBef>
                <a:spcPct val="20000"/>
              </a:spcBef>
              <a:buClr>
                <a:schemeClr val="folHlink"/>
              </a:buClr>
              <a:buSzPct val="75000"/>
              <a:buFont typeface="Wingdings" pitchFamily="32" charset="2"/>
              <a:buNone/>
            </a:pPr>
            <a:r>
              <a:rPr lang="en-US" sz="3600" b="1" dirty="0">
                <a:effectLst>
                  <a:outerShdw blurRad="38100" dist="38100" dir="2700000" algn="tl">
                    <a:srgbClr val="000000">
                      <a:alpha val="43137"/>
                    </a:srgbClr>
                  </a:outerShdw>
                </a:effectLst>
              </a:rPr>
              <a:t>Fish</a:t>
            </a:r>
          </a:p>
          <a:p>
            <a:pPr algn="ctr" eaLnBrk="1" hangingPunct="1">
              <a:spcBef>
                <a:spcPct val="20000"/>
              </a:spcBef>
              <a:buClr>
                <a:schemeClr val="folHlink"/>
              </a:buClr>
              <a:buSzPct val="75000"/>
              <a:buFont typeface="Wingdings" pitchFamily="32" charset="2"/>
              <a:buNone/>
            </a:pPr>
            <a:r>
              <a:rPr lang="en-US" sz="3600" b="1" dirty="0">
                <a:effectLst>
                  <a:outerShdw blurRad="38100" dist="38100" dir="2700000" algn="tl">
                    <a:srgbClr val="000000">
                      <a:alpha val="43137"/>
                    </a:srgbClr>
                  </a:outerShdw>
                </a:effectLst>
              </a:rPr>
              <a:t>Sky</a:t>
            </a:r>
          </a:p>
          <a:p>
            <a:pPr algn="ctr" eaLnBrk="1" hangingPunct="1">
              <a:spcBef>
                <a:spcPct val="20000"/>
              </a:spcBef>
              <a:buClr>
                <a:schemeClr val="folHlink"/>
              </a:buClr>
              <a:buSzPct val="75000"/>
              <a:buFont typeface="Wingdings" pitchFamily="32" charset="2"/>
              <a:buNone/>
            </a:pPr>
            <a:r>
              <a:rPr lang="en-US" sz="3600" b="1" dirty="0">
                <a:effectLst>
                  <a:outerShdw blurRad="38100" dist="38100" dir="2700000" algn="tl">
                    <a:srgbClr val="000000">
                      <a:alpha val="43137"/>
                    </a:srgbClr>
                  </a:outerShdw>
                </a:effectLst>
              </a:rPr>
              <a:t>Hen</a:t>
            </a:r>
          </a:p>
          <a:p>
            <a:pPr algn="ctr" eaLnBrk="1" hangingPunct="1">
              <a:spcBef>
                <a:spcPct val="20000"/>
              </a:spcBef>
              <a:buClr>
                <a:schemeClr val="folHlink"/>
              </a:buClr>
              <a:buSzPct val="75000"/>
              <a:buFont typeface="Wingdings" pitchFamily="32" charset="2"/>
              <a:buNone/>
            </a:pPr>
            <a:r>
              <a:rPr lang="en-US" sz="3600" b="1" dirty="0">
                <a:effectLst>
                  <a:outerShdw blurRad="38100" dist="38100" dir="2700000" algn="tl">
                    <a:srgbClr val="000000">
                      <a:alpha val="43137"/>
                    </a:srgbClr>
                  </a:outerShdw>
                </a:effectLst>
              </a:rPr>
              <a:t>Ball</a:t>
            </a:r>
          </a:p>
          <a:p>
            <a:pPr algn="ctr" eaLnBrk="1" hangingPunct="1">
              <a:spcBef>
                <a:spcPct val="20000"/>
              </a:spcBef>
              <a:buClr>
                <a:schemeClr val="folHlink"/>
              </a:buClr>
              <a:buSzPct val="75000"/>
              <a:buFont typeface="Wingdings" pitchFamily="32" charset="2"/>
              <a:buNone/>
            </a:pPr>
            <a:r>
              <a:rPr lang="en-US" sz="3600" b="1" dirty="0">
                <a:effectLst>
                  <a:outerShdw blurRad="38100" dist="38100" dir="2700000" algn="tl">
                    <a:srgbClr val="000000">
                      <a:alpha val="43137"/>
                    </a:srgbClr>
                  </a:outerShdw>
                </a:effectLst>
              </a:rPr>
              <a:t>Jump</a:t>
            </a:r>
            <a:endParaRPr lang="en-US" sz="3600" dirty="0">
              <a:effectLst>
                <a:outerShdw blurRad="38100" dist="38100" dir="2700000" algn="tl">
                  <a:srgbClr val="000000">
                    <a:alpha val="43137"/>
                  </a:srgbClr>
                </a:outerShdw>
              </a:effectLst>
            </a:endParaRPr>
          </a:p>
        </p:txBody>
      </p:sp>
      <p:sp>
        <p:nvSpPr>
          <p:cNvPr id="3" name="Slide Number Placeholder 2"/>
          <p:cNvSpPr>
            <a:spLocks noGrp="1"/>
          </p:cNvSpPr>
          <p:nvPr>
            <p:ph type="sldNum" sz="quarter" idx="12"/>
          </p:nvPr>
        </p:nvSpPr>
        <p:spPr/>
        <p:txBody>
          <a:bodyPr/>
          <a:lstStyle/>
          <a:p>
            <a:fld id="{944DE186-3112-4AB8-AF78-FDBC8ACE92CB}" type="slidenum">
              <a:rPr lang="en-US" smtClean="0"/>
              <a:pPr/>
              <a:t>4</a:t>
            </a:fld>
            <a:endParaRPr lang="en-US"/>
          </a:p>
        </p:txBody>
      </p:sp>
      <p:pic>
        <p:nvPicPr>
          <p:cNvPr id="4" name="Picture 3"/>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rot="2214400">
            <a:off x="8059746" y="5356254"/>
            <a:ext cx="1066800" cy="1312985"/>
          </a:xfrm>
          <a:prstGeom prst="rect">
            <a:avLst/>
          </a:prstGeom>
        </p:spPr>
      </p:pic>
    </p:spTree>
    <p:extLst>
      <p:ext uri="{BB962C8B-B14F-4D97-AF65-F5344CB8AC3E}">
        <p14:creationId xmlns="" xmlns:p14="http://schemas.microsoft.com/office/powerpoint/2010/main" val="3658013035"/>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5" name="Slide Number Placeholder 3"/>
          <p:cNvSpPr>
            <a:spLocks noGrp="1"/>
          </p:cNvSpPr>
          <p:nvPr>
            <p:ph type="sldNum" sz="quarter" idx="12"/>
          </p:nvPr>
        </p:nvSpPr>
        <p:spPr>
          <a:noFill/>
        </p:spPr>
        <p:txBody>
          <a:bodyPr/>
          <a:lstStyle/>
          <a:p>
            <a:fld id="{1CE19B94-EC53-483B-857F-8FBFDD71A7BF}" type="slidenum">
              <a:rPr lang="en-US"/>
              <a:pPr/>
              <a:t>40</a:t>
            </a:fld>
            <a:endParaRPr lang="en-US"/>
          </a:p>
        </p:txBody>
      </p:sp>
      <p:sp>
        <p:nvSpPr>
          <p:cNvPr id="44039" name="Rectangle 2"/>
          <p:cNvSpPr>
            <a:spLocks noGrp="1" noChangeArrowheads="1"/>
          </p:cNvSpPr>
          <p:nvPr>
            <p:ph type="title" idx="4294967295"/>
          </p:nvPr>
        </p:nvSpPr>
        <p:spPr>
          <a:xfrm>
            <a:off x="0" y="304800"/>
            <a:ext cx="7086600" cy="944563"/>
          </a:xfrm>
        </p:spPr>
        <p:txBody>
          <a:bodyPr>
            <a:noAutofit/>
          </a:bodyPr>
          <a:lstStyle/>
          <a:p>
            <a:pPr eaLnBrk="1" hangingPunct="1"/>
            <a:r>
              <a:rPr lang="en-US" sz="3200" dirty="0" smtClean="0">
                <a:solidFill>
                  <a:schemeClr val="bg2">
                    <a:lumMod val="50000"/>
                  </a:schemeClr>
                </a:solidFill>
                <a:effectLst>
                  <a:outerShdw blurRad="38100" dist="38100" dir="2700000" algn="tl">
                    <a:srgbClr val="000000">
                      <a:alpha val="43137"/>
                    </a:srgbClr>
                  </a:outerShdw>
                </a:effectLst>
              </a:rPr>
              <a:t>Top Ten Leadership Techniques for Building High-Performing Teams</a:t>
            </a:r>
            <a:endParaRPr lang="en-US" dirty="0" smtClean="0">
              <a:solidFill>
                <a:schemeClr val="bg2">
                  <a:lumMod val="50000"/>
                </a:schemeClr>
              </a:solidFill>
              <a:effectLst>
                <a:outerShdw blurRad="38100" dist="38100" dir="2700000" algn="tl">
                  <a:srgbClr val="000000">
                    <a:alpha val="43137"/>
                  </a:srgbClr>
                </a:outerShdw>
              </a:effectLst>
            </a:endParaRPr>
          </a:p>
        </p:txBody>
      </p:sp>
      <p:pic>
        <p:nvPicPr>
          <p:cNvPr id="12" name="Picture 11"/>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152400" y="6172200"/>
            <a:ext cx="957487" cy="685800"/>
          </a:xfrm>
          <a:prstGeom prst="rect">
            <a:avLst/>
          </a:prstGeom>
        </p:spPr>
      </p:pic>
      <p:sp>
        <p:nvSpPr>
          <p:cNvPr id="13" name="Rectangle 12"/>
          <p:cNvSpPr/>
          <p:nvPr/>
        </p:nvSpPr>
        <p:spPr>
          <a:xfrm>
            <a:off x="0" y="1600200"/>
            <a:ext cx="6629400" cy="461665"/>
          </a:xfrm>
          <a:prstGeom prst="rect">
            <a:avLst/>
          </a:prstGeom>
        </p:spPr>
        <p:txBody>
          <a:bodyPr wrap="square">
            <a:spAutoFit/>
          </a:bodyPr>
          <a:lstStyle/>
          <a:p>
            <a:r>
              <a:rPr lang="en-US" sz="2400" b="1" dirty="0" smtClean="0"/>
              <a:t>Be genuine, even if it means lowering your guard.</a:t>
            </a:r>
            <a:endParaRPr lang="en-US" sz="2400" dirty="0"/>
          </a:p>
        </p:txBody>
      </p:sp>
      <p:sp>
        <p:nvSpPr>
          <p:cNvPr id="14" name="Rectangle 13"/>
          <p:cNvSpPr/>
          <p:nvPr/>
        </p:nvSpPr>
        <p:spPr>
          <a:xfrm>
            <a:off x="228600" y="2286000"/>
            <a:ext cx="5943600" cy="3416320"/>
          </a:xfrm>
          <a:prstGeom prst="rect">
            <a:avLst/>
          </a:prstGeom>
        </p:spPr>
        <p:txBody>
          <a:bodyPr wrap="square">
            <a:spAutoFit/>
          </a:bodyPr>
          <a:lstStyle/>
          <a:p>
            <a:pPr>
              <a:buFont typeface="Arial" pitchFamily="34" charset="0"/>
              <a:buChar char="•"/>
            </a:pPr>
            <a:r>
              <a:rPr lang="en-US" sz="2400" dirty="0" smtClean="0"/>
              <a:t>Leaders  will reveal their own vulnerabilities at the right time to gain the respect of those around them. </a:t>
            </a:r>
          </a:p>
          <a:p>
            <a:pPr>
              <a:buFont typeface="Arial" pitchFamily="34" charset="0"/>
              <a:buChar char="•"/>
            </a:pPr>
            <a:r>
              <a:rPr lang="en-US" sz="2400" dirty="0" smtClean="0"/>
              <a:t>They are not concerned about projecting a perfect image: they know that high-impact leaders get results by laughing at their own flaws.</a:t>
            </a:r>
          </a:p>
          <a:p>
            <a:pPr>
              <a:buFont typeface="Arial" pitchFamily="34" charset="0"/>
              <a:buChar char="•"/>
            </a:pPr>
            <a:r>
              <a:rPr lang="en-US" sz="2400" dirty="0" smtClean="0"/>
              <a:t>They don't play make-believe, knowing it's more important 'to be‘ than to 'seem to be</a:t>
            </a:r>
            <a:r>
              <a:rPr lang="en-US" dirty="0" smtClean="0"/>
              <a:t>'.</a:t>
            </a:r>
            <a:endParaRPr lang="en-US" dirty="0"/>
          </a:p>
        </p:txBody>
      </p:sp>
      <p:sp>
        <p:nvSpPr>
          <p:cNvPr id="15" name="Text Box 106"/>
          <p:cNvSpPr txBox="1">
            <a:spLocks noChangeArrowheads="1"/>
          </p:cNvSpPr>
          <p:nvPr/>
        </p:nvSpPr>
        <p:spPr bwMode="auto">
          <a:xfrm>
            <a:off x="1371600" y="6324600"/>
            <a:ext cx="5334000" cy="369332"/>
          </a:xfrm>
          <a:prstGeom prst="rect">
            <a:avLst/>
          </a:prstGeom>
          <a:noFill/>
          <a:ln w="9525">
            <a:noFill/>
            <a:miter lim="800000"/>
            <a:headEnd/>
            <a:tailEnd/>
          </a:ln>
        </p:spPr>
        <p:txBody>
          <a:bodyPr wrap="square">
            <a:spAutoFit/>
          </a:bodyPr>
          <a:lstStyle/>
          <a:p>
            <a:pPr>
              <a:spcBef>
                <a:spcPct val="50000"/>
              </a:spcBef>
            </a:pPr>
            <a:r>
              <a:rPr lang="en-US" sz="900" dirty="0">
                <a:latin typeface="Albertus Medium" pitchFamily="34" charset="0"/>
              </a:rPr>
              <a:t>Adapted from </a:t>
            </a:r>
            <a:r>
              <a:rPr lang="en-US" sz="900" i="1" dirty="0" smtClean="0">
                <a:latin typeface="Albertus Medium" pitchFamily="34" charset="0"/>
              </a:rPr>
              <a:t>The One Minute Manager Builds High Performing Teams</a:t>
            </a:r>
            <a:r>
              <a:rPr lang="en-US" sz="900" dirty="0" smtClean="0">
                <a:latin typeface="Albertus Medium" pitchFamily="34" charset="0"/>
              </a:rPr>
              <a:t>. K. Blanchard 2009; and  </a:t>
            </a:r>
            <a:r>
              <a:rPr lang="en-US" sz="900" i="1" dirty="0" smtClean="0">
                <a:latin typeface="Albertus Medium" pitchFamily="34" charset="0"/>
              </a:rPr>
              <a:t>Ten Commitments for Building High Performing Teams, </a:t>
            </a:r>
            <a:r>
              <a:rPr lang="en-US" sz="900" dirty="0" smtClean="0">
                <a:latin typeface="Albertus Medium" pitchFamily="34" charset="0"/>
              </a:rPr>
              <a:t>T. Massey 2010. </a:t>
            </a:r>
            <a:endParaRPr lang="en-US" sz="900" dirty="0">
              <a:latin typeface="Albertus Medium" pitchFamily="34" charset="0"/>
            </a:endParaRPr>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5" name="Slide Number Placeholder 3"/>
          <p:cNvSpPr>
            <a:spLocks noGrp="1"/>
          </p:cNvSpPr>
          <p:nvPr>
            <p:ph type="sldNum" sz="quarter" idx="12"/>
          </p:nvPr>
        </p:nvSpPr>
        <p:spPr>
          <a:noFill/>
        </p:spPr>
        <p:txBody>
          <a:bodyPr/>
          <a:lstStyle/>
          <a:p>
            <a:fld id="{1CE19B94-EC53-483B-857F-8FBFDD71A7BF}" type="slidenum">
              <a:rPr lang="en-US"/>
              <a:pPr/>
              <a:t>41</a:t>
            </a:fld>
            <a:endParaRPr lang="en-US"/>
          </a:p>
        </p:txBody>
      </p:sp>
      <p:sp>
        <p:nvSpPr>
          <p:cNvPr id="44039" name="Rectangle 2"/>
          <p:cNvSpPr>
            <a:spLocks noGrp="1" noChangeArrowheads="1"/>
          </p:cNvSpPr>
          <p:nvPr>
            <p:ph type="title" idx="4294967295"/>
          </p:nvPr>
        </p:nvSpPr>
        <p:spPr>
          <a:xfrm>
            <a:off x="0" y="304800"/>
            <a:ext cx="7086600" cy="944563"/>
          </a:xfrm>
        </p:spPr>
        <p:txBody>
          <a:bodyPr>
            <a:noAutofit/>
          </a:bodyPr>
          <a:lstStyle/>
          <a:p>
            <a:pPr eaLnBrk="1" hangingPunct="1"/>
            <a:r>
              <a:rPr lang="en-US" sz="3200" dirty="0" smtClean="0">
                <a:solidFill>
                  <a:schemeClr val="bg2">
                    <a:lumMod val="50000"/>
                  </a:schemeClr>
                </a:solidFill>
                <a:effectLst>
                  <a:outerShdw blurRad="38100" dist="38100" dir="2700000" algn="tl">
                    <a:srgbClr val="000000">
                      <a:alpha val="43137"/>
                    </a:srgbClr>
                  </a:outerShdw>
                </a:effectLst>
              </a:rPr>
              <a:t>Top Ten Leadership Techniques for Building High-Performing Teams</a:t>
            </a:r>
            <a:endParaRPr lang="en-US" dirty="0" smtClean="0">
              <a:solidFill>
                <a:schemeClr val="bg2">
                  <a:lumMod val="50000"/>
                </a:schemeClr>
              </a:solidFill>
              <a:effectLst>
                <a:outerShdw blurRad="38100" dist="38100" dir="2700000" algn="tl">
                  <a:srgbClr val="000000">
                    <a:alpha val="43137"/>
                  </a:srgbClr>
                </a:outerShdw>
              </a:effectLst>
            </a:endParaRPr>
          </a:p>
        </p:txBody>
      </p:sp>
      <p:pic>
        <p:nvPicPr>
          <p:cNvPr id="12" name="Picture 11"/>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152400" y="6172200"/>
            <a:ext cx="957487" cy="685800"/>
          </a:xfrm>
          <a:prstGeom prst="rect">
            <a:avLst/>
          </a:prstGeom>
        </p:spPr>
      </p:pic>
      <p:sp>
        <p:nvSpPr>
          <p:cNvPr id="13" name="Rectangle 12"/>
          <p:cNvSpPr/>
          <p:nvPr/>
        </p:nvSpPr>
        <p:spPr>
          <a:xfrm>
            <a:off x="0" y="1600200"/>
            <a:ext cx="4572000" cy="523220"/>
          </a:xfrm>
          <a:prstGeom prst="rect">
            <a:avLst/>
          </a:prstGeom>
        </p:spPr>
        <p:txBody>
          <a:bodyPr wrap="square">
            <a:spAutoFit/>
          </a:bodyPr>
          <a:lstStyle/>
          <a:p>
            <a:r>
              <a:rPr lang="en-US" sz="2800" b="1" dirty="0" smtClean="0"/>
              <a:t>Ask good questions.</a:t>
            </a:r>
            <a:endParaRPr lang="en-US" sz="2800" dirty="0"/>
          </a:p>
        </p:txBody>
      </p:sp>
      <p:sp>
        <p:nvSpPr>
          <p:cNvPr id="14" name="Rectangle 13"/>
          <p:cNvSpPr/>
          <p:nvPr/>
        </p:nvSpPr>
        <p:spPr>
          <a:xfrm>
            <a:off x="152400" y="2438400"/>
            <a:ext cx="6400800" cy="3416320"/>
          </a:xfrm>
          <a:prstGeom prst="rect">
            <a:avLst/>
          </a:prstGeom>
        </p:spPr>
        <p:txBody>
          <a:bodyPr wrap="square">
            <a:spAutoFit/>
          </a:bodyPr>
          <a:lstStyle/>
          <a:p>
            <a:pPr>
              <a:buFont typeface="Arial" pitchFamily="34" charset="0"/>
              <a:buChar char="•"/>
            </a:pPr>
            <a:r>
              <a:rPr lang="en-US" sz="2400" dirty="0" smtClean="0"/>
              <a:t>They use enquiry and advocacy in such a way as to keep them abreast of what is really going on. </a:t>
            </a:r>
          </a:p>
          <a:p>
            <a:pPr>
              <a:buFont typeface="Arial" pitchFamily="34" charset="0"/>
              <a:buChar char="•"/>
            </a:pPr>
            <a:r>
              <a:rPr lang="en-US" sz="2400" dirty="0" smtClean="0"/>
              <a:t>Use the 70-20-10 rule in conversations: 70 per cent listening, 20 per cent enquiring with just the right amount of advocacy, and 10 per cent tracking (i.e., summarizing and synthesizing information, and providing possible courses of action).</a:t>
            </a:r>
            <a:endParaRPr lang="en-US" sz="2400" dirty="0"/>
          </a:p>
        </p:txBody>
      </p:sp>
      <p:sp>
        <p:nvSpPr>
          <p:cNvPr id="7" name="Text Box 106"/>
          <p:cNvSpPr txBox="1">
            <a:spLocks noChangeArrowheads="1"/>
          </p:cNvSpPr>
          <p:nvPr/>
        </p:nvSpPr>
        <p:spPr bwMode="auto">
          <a:xfrm>
            <a:off x="1371600" y="6324600"/>
            <a:ext cx="5334000" cy="369332"/>
          </a:xfrm>
          <a:prstGeom prst="rect">
            <a:avLst/>
          </a:prstGeom>
          <a:noFill/>
          <a:ln w="9525">
            <a:noFill/>
            <a:miter lim="800000"/>
            <a:headEnd/>
            <a:tailEnd/>
          </a:ln>
        </p:spPr>
        <p:txBody>
          <a:bodyPr wrap="square">
            <a:spAutoFit/>
          </a:bodyPr>
          <a:lstStyle/>
          <a:p>
            <a:pPr>
              <a:spcBef>
                <a:spcPct val="50000"/>
              </a:spcBef>
            </a:pPr>
            <a:r>
              <a:rPr lang="en-US" sz="900" dirty="0">
                <a:latin typeface="Albertus Medium" pitchFamily="34" charset="0"/>
              </a:rPr>
              <a:t>Adapted from </a:t>
            </a:r>
            <a:r>
              <a:rPr lang="en-US" sz="900" i="1" dirty="0" smtClean="0">
                <a:latin typeface="Albertus Medium" pitchFamily="34" charset="0"/>
              </a:rPr>
              <a:t>The One Minute Manager Builds High Performing Teams</a:t>
            </a:r>
            <a:r>
              <a:rPr lang="en-US" sz="900" dirty="0" smtClean="0">
                <a:latin typeface="Albertus Medium" pitchFamily="34" charset="0"/>
              </a:rPr>
              <a:t>. K. Blanchard 2009; and  </a:t>
            </a:r>
            <a:r>
              <a:rPr lang="en-US" sz="900" i="1" dirty="0" smtClean="0">
                <a:latin typeface="Albertus Medium" pitchFamily="34" charset="0"/>
              </a:rPr>
              <a:t>Ten Commitments for Building High Performing Teams, </a:t>
            </a:r>
            <a:r>
              <a:rPr lang="en-US" sz="900" dirty="0" smtClean="0">
                <a:latin typeface="Albertus Medium" pitchFamily="34" charset="0"/>
              </a:rPr>
              <a:t>T. Massey 2010. </a:t>
            </a:r>
            <a:endParaRPr lang="en-US" sz="900" dirty="0">
              <a:latin typeface="Albertus Medium" pitchFamily="34" charset="0"/>
            </a:endParaRPr>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5" name="Slide Number Placeholder 3"/>
          <p:cNvSpPr>
            <a:spLocks noGrp="1"/>
          </p:cNvSpPr>
          <p:nvPr>
            <p:ph type="sldNum" sz="quarter" idx="12"/>
          </p:nvPr>
        </p:nvSpPr>
        <p:spPr>
          <a:noFill/>
        </p:spPr>
        <p:txBody>
          <a:bodyPr/>
          <a:lstStyle/>
          <a:p>
            <a:fld id="{1CE19B94-EC53-483B-857F-8FBFDD71A7BF}" type="slidenum">
              <a:rPr lang="en-US"/>
              <a:pPr/>
              <a:t>42</a:t>
            </a:fld>
            <a:endParaRPr lang="en-US"/>
          </a:p>
        </p:txBody>
      </p:sp>
      <p:sp>
        <p:nvSpPr>
          <p:cNvPr id="44039" name="Rectangle 2"/>
          <p:cNvSpPr>
            <a:spLocks noGrp="1" noChangeArrowheads="1"/>
          </p:cNvSpPr>
          <p:nvPr>
            <p:ph type="title" idx="4294967295"/>
          </p:nvPr>
        </p:nvSpPr>
        <p:spPr>
          <a:xfrm>
            <a:off x="0" y="304800"/>
            <a:ext cx="7086600" cy="944563"/>
          </a:xfrm>
        </p:spPr>
        <p:txBody>
          <a:bodyPr>
            <a:noAutofit/>
          </a:bodyPr>
          <a:lstStyle/>
          <a:p>
            <a:pPr eaLnBrk="1" hangingPunct="1"/>
            <a:r>
              <a:rPr lang="en-US" sz="3200" dirty="0" smtClean="0">
                <a:solidFill>
                  <a:schemeClr val="bg2">
                    <a:lumMod val="50000"/>
                  </a:schemeClr>
                </a:solidFill>
                <a:effectLst>
                  <a:outerShdw blurRad="38100" dist="38100" dir="2700000" algn="tl">
                    <a:srgbClr val="000000">
                      <a:alpha val="43137"/>
                    </a:srgbClr>
                  </a:outerShdw>
                </a:effectLst>
              </a:rPr>
              <a:t>Top Ten Leadership Techniques for Building High-Performing Teams</a:t>
            </a:r>
            <a:endParaRPr lang="en-US" dirty="0" smtClean="0">
              <a:solidFill>
                <a:schemeClr val="bg2">
                  <a:lumMod val="50000"/>
                </a:schemeClr>
              </a:solidFill>
              <a:effectLst>
                <a:outerShdw blurRad="38100" dist="38100" dir="2700000" algn="tl">
                  <a:srgbClr val="000000">
                    <a:alpha val="43137"/>
                  </a:srgbClr>
                </a:outerShdw>
              </a:effectLst>
            </a:endParaRPr>
          </a:p>
        </p:txBody>
      </p:sp>
      <p:pic>
        <p:nvPicPr>
          <p:cNvPr id="12" name="Picture 11"/>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152400" y="6172200"/>
            <a:ext cx="957487" cy="685800"/>
          </a:xfrm>
          <a:prstGeom prst="rect">
            <a:avLst/>
          </a:prstGeom>
        </p:spPr>
      </p:pic>
      <p:sp>
        <p:nvSpPr>
          <p:cNvPr id="13" name="Rectangle 12"/>
          <p:cNvSpPr/>
          <p:nvPr/>
        </p:nvSpPr>
        <p:spPr>
          <a:xfrm>
            <a:off x="0" y="1600200"/>
            <a:ext cx="6172200" cy="461665"/>
          </a:xfrm>
          <a:prstGeom prst="rect">
            <a:avLst/>
          </a:prstGeom>
        </p:spPr>
        <p:txBody>
          <a:bodyPr wrap="square">
            <a:spAutoFit/>
          </a:bodyPr>
          <a:lstStyle/>
          <a:p>
            <a:r>
              <a:rPr lang="en-US" sz="2400" b="1" dirty="0" smtClean="0"/>
              <a:t>Talk about things - even the hard things.</a:t>
            </a:r>
            <a:endParaRPr lang="en-US" sz="2400" dirty="0"/>
          </a:p>
        </p:txBody>
      </p:sp>
      <p:sp>
        <p:nvSpPr>
          <p:cNvPr id="14" name="Rectangle 13"/>
          <p:cNvSpPr/>
          <p:nvPr/>
        </p:nvSpPr>
        <p:spPr>
          <a:xfrm>
            <a:off x="0" y="2286000"/>
            <a:ext cx="6477000" cy="3477875"/>
          </a:xfrm>
          <a:prstGeom prst="rect">
            <a:avLst/>
          </a:prstGeom>
        </p:spPr>
        <p:txBody>
          <a:bodyPr wrap="square">
            <a:spAutoFit/>
          </a:bodyPr>
          <a:lstStyle/>
          <a:p>
            <a:pPr>
              <a:buFont typeface="Arial" pitchFamily="34" charset="0"/>
              <a:buChar char="•"/>
            </a:pPr>
            <a:r>
              <a:rPr lang="en-US" sz="2200" dirty="0" smtClean="0"/>
              <a:t>A leader who gets their team to click is not afraid to talk about the tough stuff. They find ways to have the difficult conversations in the knowledge that burying problems doesn't make them go away. They also know that if they, as leader, don't talk about things, no-one will and, pretty soon, a culture will develop in which too many things are left unsaid. </a:t>
            </a:r>
          </a:p>
          <a:p>
            <a:pPr>
              <a:buFont typeface="Arial" pitchFamily="34" charset="0"/>
              <a:buChar char="•"/>
            </a:pPr>
            <a:r>
              <a:rPr lang="en-US" sz="2200" dirty="0" smtClean="0"/>
              <a:t>You can always tell when teams are dysfunctional by measuring the amount of stuff not talked about, or the "let's not go there" issues.</a:t>
            </a:r>
            <a:endParaRPr lang="en-US" sz="2200" dirty="0"/>
          </a:p>
        </p:txBody>
      </p:sp>
      <p:sp>
        <p:nvSpPr>
          <p:cNvPr id="7" name="Text Box 106"/>
          <p:cNvSpPr txBox="1">
            <a:spLocks noChangeArrowheads="1"/>
          </p:cNvSpPr>
          <p:nvPr/>
        </p:nvSpPr>
        <p:spPr bwMode="auto">
          <a:xfrm>
            <a:off x="1371600" y="6324600"/>
            <a:ext cx="5334000" cy="369332"/>
          </a:xfrm>
          <a:prstGeom prst="rect">
            <a:avLst/>
          </a:prstGeom>
          <a:noFill/>
          <a:ln w="9525">
            <a:noFill/>
            <a:miter lim="800000"/>
            <a:headEnd/>
            <a:tailEnd/>
          </a:ln>
        </p:spPr>
        <p:txBody>
          <a:bodyPr wrap="square">
            <a:spAutoFit/>
          </a:bodyPr>
          <a:lstStyle/>
          <a:p>
            <a:pPr>
              <a:spcBef>
                <a:spcPct val="50000"/>
              </a:spcBef>
            </a:pPr>
            <a:r>
              <a:rPr lang="en-US" sz="900" dirty="0">
                <a:latin typeface="Albertus Medium" pitchFamily="34" charset="0"/>
              </a:rPr>
              <a:t>Adapted from </a:t>
            </a:r>
            <a:r>
              <a:rPr lang="en-US" sz="900" i="1" dirty="0" smtClean="0">
                <a:latin typeface="Albertus Medium" pitchFamily="34" charset="0"/>
              </a:rPr>
              <a:t>The One Minute Manager Builds High Performing Teams</a:t>
            </a:r>
            <a:r>
              <a:rPr lang="en-US" sz="900" dirty="0" smtClean="0">
                <a:latin typeface="Albertus Medium" pitchFamily="34" charset="0"/>
              </a:rPr>
              <a:t>. K. Blanchard 2009; and  </a:t>
            </a:r>
            <a:r>
              <a:rPr lang="en-US" sz="900" i="1" dirty="0" smtClean="0">
                <a:latin typeface="Albertus Medium" pitchFamily="34" charset="0"/>
              </a:rPr>
              <a:t>Ten Commitments for Building High Performing Teams, </a:t>
            </a:r>
            <a:r>
              <a:rPr lang="en-US" sz="900" dirty="0" smtClean="0">
                <a:latin typeface="Albertus Medium" pitchFamily="34" charset="0"/>
              </a:rPr>
              <a:t>T. Massey 2010. </a:t>
            </a:r>
            <a:endParaRPr lang="en-US" sz="900" dirty="0">
              <a:latin typeface="Albertus Medium" pitchFamily="34" charset="0"/>
            </a:endParaRPr>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5" name="Slide Number Placeholder 3"/>
          <p:cNvSpPr>
            <a:spLocks noGrp="1"/>
          </p:cNvSpPr>
          <p:nvPr>
            <p:ph type="sldNum" sz="quarter" idx="12"/>
          </p:nvPr>
        </p:nvSpPr>
        <p:spPr>
          <a:noFill/>
        </p:spPr>
        <p:txBody>
          <a:bodyPr/>
          <a:lstStyle/>
          <a:p>
            <a:fld id="{1CE19B94-EC53-483B-857F-8FBFDD71A7BF}" type="slidenum">
              <a:rPr lang="en-US"/>
              <a:pPr/>
              <a:t>43</a:t>
            </a:fld>
            <a:endParaRPr lang="en-US"/>
          </a:p>
        </p:txBody>
      </p:sp>
      <p:sp>
        <p:nvSpPr>
          <p:cNvPr id="44039" name="Rectangle 2"/>
          <p:cNvSpPr>
            <a:spLocks noGrp="1" noChangeArrowheads="1"/>
          </p:cNvSpPr>
          <p:nvPr>
            <p:ph type="title" idx="4294967295"/>
          </p:nvPr>
        </p:nvSpPr>
        <p:spPr>
          <a:xfrm>
            <a:off x="0" y="304800"/>
            <a:ext cx="7086600" cy="944563"/>
          </a:xfrm>
        </p:spPr>
        <p:txBody>
          <a:bodyPr>
            <a:noAutofit/>
          </a:bodyPr>
          <a:lstStyle/>
          <a:p>
            <a:pPr eaLnBrk="1" hangingPunct="1"/>
            <a:r>
              <a:rPr lang="en-US" sz="3200" dirty="0" smtClean="0">
                <a:solidFill>
                  <a:schemeClr val="bg2">
                    <a:lumMod val="50000"/>
                  </a:schemeClr>
                </a:solidFill>
                <a:effectLst>
                  <a:outerShdw blurRad="38100" dist="38100" dir="2700000" algn="tl">
                    <a:srgbClr val="000000">
                      <a:alpha val="43137"/>
                    </a:srgbClr>
                  </a:outerShdw>
                </a:effectLst>
              </a:rPr>
              <a:t>Top Ten Leadership Techniques for Building High-Performing Teams</a:t>
            </a:r>
            <a:endParaRPr lang="en-US" dirty="0" smtClean="0">
              <a:solidFill>
                <a:schemeClr val="bg2">
                  <a:lumMod val="50000"/>
                </a:schemeClr>
              </a:solidFill>
              <a:effectLst>
                <a:outerShdw blurRad="38100" dist="38100" dir="2700000" algn="tl">
                  <a:srgbClr val="000000">
                    <a:alpha val="43137"/>
                  </a:srgbClr>
                </a:outerShdw>
              </a:effectLst>
            </a:endParaRPr>
          </a:p>
        </p:txBody>
      </p:sp>
      <p:pic>
        <p:nvPicPr>
          <p:cNvPr id="12" name="Picture 11"/>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152400" y="6172200"/>
            <a:ext cx="957487" cy="685800"/>
          </a:xfrm>
          <a:prstGeom prst="rect">
            <a:avLst/>
          </a:prstGeom>
        </p:spPr>
      </p:pic>
      <p:sp>
        <p:nvSpPr>
          <p:cNvPr id="13" name="Rectangle 12"/>
          <p:cNvSpPr/>
          <p:nvPr/>
        </p:nvSpPr>
        <p:spPr>
          <a:xfrm>
            <a:off x="0" y="1600200"/>
            <a:ext cx="4572000" cy="461665"/>
          </a:xfrm>
          <a:prstGeom prst="rect">
            <a:avLst/>
          </a:prstGeom>
        </p:spPr>
        <p:txBody>
          <a:bodyPr>
            <a:spAutoFit/>
          </a:bodyPr>
          <a:lstStyle/>
          <a:p>
            <a:r>
              <a:rPr lang="en-US" sz="2400" b="1" dirty="0" smtClean="0"/>
              <a:t>Follow through on commitments.</a:t>
            </a:r>
            <a:endParaRPr lang="en-US" sz="2400" dirty="0"/>
          </a:p>
        </p:txBody>
      </p:sp>
      <p:sp>
        <p:nvSpPr>
          <p:cNvPr id="14" name="Rectangle 13"/>
          <p:cNvSpPr/>
          <p:nvPr/>
        </p:nvSpPr>
        <p:spPr>
          <a:xfrm>
            <a:off x="228600" y="2438400"/>
            <a:ext cx="5943600" cy="2677656"/>
          </a:xfrm>
          <a:prstGeom prst="rect">
            <a:avLst/>
          </a:prstGeom>
        </p:spPr>
        <p:txBody>
          <a:bodyPr wrap="square">
            <a:spAutoFit/>
          </a:bodyPr>
          <a:lstStyle/>
          <a:p>
            <a:pPr>
              <a:buFont typeface="Arial" pitchFamily="34" charset="0"/>
              <a:buChar char="•"/>
            </a:pPr>
            <a:r>
              <a:rPr lang="en-US" sz="2400" dirty="0" smtClean="0"/>
              <a:t>Leaders of high-performing teams find ways to build trust and maintain it, especially by making teams hold to their commitments and keeping the team's view of its goals clear. </a:t>
            </a:r>
          </a:p>
          <a:p>
            <a:pPr>
              <a:buFont typeface="Arial" pitchFamily="34" charset="0"/>
              <a:buChar char="•"/>
            </a:pPr>
            <a:r>
              <a:rPr lang="en-US" sz="2400" dirty="0" smtClean="0"/>
              <a:t>However, they also know how to distinguish professional trust from blind loyalty.</a:t>
            </a:r>
            <a:endParaRPr lang="en-US" sz="2400" dirty="0"/>
          </a:p>
        </p:txBody>
      </p:sp>
      <p:sp>
        <p:nvSpPr>
          <p:cNvPr id="7" name="Text Box 106"/>
          <p:cNvSpPr txBox="1">
            <a:spLocks noChangeArrowheads="1"/>
          </p:cNvSpPr>
          <p:nvPr/>
        </p:nvSpPr>
        <p:spPr bwMode="auto">
          <a:xfrm>
            <a:off x="1371600" y="6324600"/>
            <a:ext cx="5334000" cy="369332"/>
          </a:xfrm>
          <a:prstGeom prst="rect">
            <a:avLst/>
          </a:prstGeom>
          <a:noFill/>
          <a:ln w="9525">
            <a:noFill/>
            <a:miter lim="800000"/>
            <a:headEnd/>
            <a:tailEnd/>
          </a:ln>
        </p:spPr>
        <p:txBody>
          <a:bodyPr wrap="square">
            <a:spAutoFit/>
          </a:bodyPr>
          <a:lstStyle/>
          <a:p>
            <a:pPr>
              <a:spcBef>
                <a:spcPct val="50000"/>
              </a:spcBef>
            </a:pPr>
            <a:r>
              <a:rPr lang="en-US" sz="900" dirty="0">
                <a:latin typeface="Albertus Medium" pitchFamily="34" charset="0"/>
              </a:rPr>
              <a:t>Adapted from </a:t>
            </a:r>
            <a:r>
              <a:rPr lang="en-US" sz="900" i="1" dirty="0" smtClean="0">
                <a:latin typeface="Albertus Medium" pitchFamily="34" charset="0"/>
              </a:rPr>
              <a:t>The One Minute Manager Builds High Performing Teams</a:t>
            </a:r>
            <a:r>
              <a:rPr lang="en-US" sz="900" dirty="0" smtClean="0">
                <a:latin typeface="Albertus Medium" pitchFamily="34" charset="0"/>
              </a:rPr>
              <a:t>. K. Blanchard 2009; and  </a:t>
            </a:r>
            <a:r>
              <a:rPr lang="en-US" sz="900" i="1" dirty="0" smtClean="0">
                <a:latin typeface="Albertus Medium" pitchFamily="34" charset="0"/>
              </a:rPr>
              <a:t>Ten Commitments for Building High Performing Teams, </a:t>
            </a:r>
            <a:r>
              <a:rPr lang="en-US" sz="900" dirty="0" smtClean="0">
                <a:latin typeface="Albertus Medium" pitchFamily="34" charset="0"/>
              </a:rPr>
              <a:t>T. Massey 2010. </a:t>
            </a:r>
            <a:endParaRPr lang="en-US" sz="900" dirty="0">
              <a:latin typeface="Albertus Medium" pitchFamily="34" charset="0"/>
            </a:endParaRPr>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5" name="Slide Number Placeholder 3"/>
          <p:cNvSpPr>
            <a:spLocks noGrp="1"/>
          </p:cNvSpPr>
          <p:nvPr>
            <p:ph type="sldNum" sz="quarter" idx="12"/>
          </p:nvPr>
        </p:nvSpPr>
        <p:spPr>
          <a:noFill/>
        </p:spPr>
        <p:txBody>
          <a:bodyPr/>
          <a:lstStyle/>
          <a:p>
            <a:fld id="{1CE19B94-EC53-483B-857F-8FBFDD71A7BF}" type="slidenum">
              <a:rPr lang="en-US"/>
              <a:pPr/>
              <a:t>44</a:t>
            </a:fld>
            <a:endParaRPr lang="en-US"/>
          </a:p>
        </p:txBody>
      </p:sp>
      <p:sp>
        <p:nvSpPr>
          <p:cNvPr id="44039" name="Rectangle 2"/>
          <p:cNvSpPr>
            <a:spLocks noGrp="1" noChangeArrowheads="1"/>
          </p:cNvSpPr>
          <p:nvPr>
            <p:ph type="title" idx="4294967295"/>
          </p:nvPr>
        </p:nvSpPr>
        <p:spPr>
          <a:xfrm>
            <a:off x="0" y="304800"/>
            <a:ext cx="7086600" cy="944563"/>
          </a:xfrm>
        </p:spPr>
        <p:txBody>
          <a:bodyPr>
            <a:noAutofit/>
          </a:bodyPr>
          <a:lstStyle/>
          <a:p>
            <a:pPr eaLnBrk="1" hangingPunct="1"/>
            <a:r>
              <a:rPr lang="en-US" sz="3200" dirty="0" smtClean="0">
                <a:solidFill>
                  <a:schemeClr val="bg2">
                    <a:lumMod val="50000"/>
                  </a:schemeClr>
                </a:solidFill>
                <a:effectLst>
                  <a:outerShdw blurRad="38100" dist="38100" dir="2700000" algn="tl">
                    <a:srgbClr val="000000">
                      <a:alpha val="43137"/>
                    </a:srgbClr>
                  </a:outerShdw>
                </a:effectLst>
              </a:rPr>
              <a:t>Top Ten Leadership Techniques for Building High-Performing Teams</a:t>
            </a:r>
            <a:endParaRPr lang="en-US" dirty="0" smtClean="0">
              <a:solidFill>
                <a:schemeClr val="bg2">
                  <a:lumMod val="50000"/>
                </a:schemeClr>
              </a:solidFill>
              <a:effectLst>
                <a:outerShdw blurRad="38100" dist="38100" dir="2700000" algn="tl">
                  <a:srgbClr val="000000">
                    <a:alpha val="43137"/>
                  </a:srgbClr>
                </a:outerShdw>
              </a:effectLst>
            </a:endParaRPr>
          </a:p>
        </p:txBody>
      </p:sp>
      <p:pic>
        <p:nvPicPr>
          <p:cNvPr id="12" name="Picture 11"/>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152400" y="6172200"/>
            <a:ext cx="957487" cy="685800"/>
          </a:xfrm>
          <a:prstGeom prst="rect">
            <a:avLst/>
          </a:prstGeom>
        </p:spPr>
      </p:pic>
      <p:sp>
        <p:nvSpPr>
          <p:cNvPr id="13" name="Rectangle 12"/>
          <p:cNvSpPr/>
          <p:nvPr/>
        </p:nvSpPr>
        <p:spPr>
          <a:xfrm>
            <a:off x="228600" y="1600200"/>
            <a:ext cx="4343400" cy="461665"/>
          </a:xfrm>
          <a:prstGeom prst="rect">
            <a:avLst/>
          </a:prstGeom>
        </p:spPr>
        <p:txBody>
          <a:bodyPr wrap="square">
            <a:spAutoFit/>
          </a:bodyPr>
          <a:lstStyle/>
          <a:p>
            <a:r>
              <a:rPr lang="en-US" sz="2400" b="1" dirty="0" smtClean="0"/>
              <a:t>Let others speak first.</a:t>
            </a:r>
            <a:endParaRPr lang="en-US" sz="2400" dirty="0"/>
          </a:p>
        </p:txBody>
      </p:sp>
      <p:sp>
        <p:nvSpPr>
          <p:cNvPr id="14" name="Rectangle 13"/>
          <p:cNvSpPr/>
          <p:nvPr/>
        </p:nvSpPr>
        <p:spPr>
          <a:xfrm>
            <a:off x="228600" y="2438400"/>
            <a:ext cx="5943600" cy="2308324"/>
          </a:xfrm>
          <a:prstGeom prst="rect">
            <a:avLst/>
          </a:prstGeom>
        </p:spPr>
        <p:txBody>
          <a:bodyPr wrap="square">
            <a:spAutoFit/>
          </a:bodyPr>
          <a:lstStyle/>
          <a:p>
            <a:pPr>
              <a:buFont typeface="Arial" pitchFamily="34" charset="0"/>
              <a:buChar char="•"/>
            </a:pPr>
            <a:r>
              <a:rPr lang="en-US" sz="2400" dirty="0" smtClean="0"/>
              <a:t>In high-performing teams, members see themselves as equal in terms of communication. </a:t>
            </a:r>
          </a:p>
          <a:p>
            <a:pPr>
              <a:buFont typeface="Arial" pitchFamily="34" charset="0"/>
              <a:buChar char="•"/>
            </a:pPr>
            <a:r>
              <a:rPr lang="en-US" sz="2400" dirty="0" smtClean="0"/>
              <a:t>Leaders should therefore encourage this by putting the other person's need to express their agenda ahead of their own.</a:t>
            </a:r>
            <a:endParaRPr lang="en-US" sz="2400" dirty="0"/>
          </a:p>
        </p:txBody>
      </p:sp>
      <p:sp>
        <p:nvSpPr>
          <p:cNvPr id="7" name="Text Box 106"/>
          <p:cNvSpPr txBox="1">
            <a:spLocks noChangeArrowheads="1"/>
          </p:cNvSpPr>
          <p:nvPr/>
        </p:nvSpPr>
        <p:spPr bwMode="auto">
          <a:xfrm>
            <a:off x="1371600" y="6324600"/>
            <a:ext cx="5334000" cy="369332"/>
          </a:xfrm>
          <a:prstGeom prst="rect">
            <a:avLst/>
          </a:prstGeom>
          <a:noFill/>
          <a:ln w="9525">
            <a:noFill/>
            <a:miter lim="800000"/>
            <a:headEnd/>
            <a:tailEnd/>
          </a:ln>
        </p:spPr>
        <p:txBody>
          <a:bodyPr wrap="square">
            <a:spAutoFit/>
          </a:bodyPr>
          <a:lstStyle/>
          <a:p>
            <a:pPr>
              <a:spcBef>
                <a:spcPct val="50000"/>
              </a:spcBef>
            </a:pPr>
            <a:r>
              <a:rPr lang="en-US" sz="900" dirty="0">
                <a:latin typeface="Albertus Medium" pitchFamily="34" charset="0"/>
              </a:rPr>
              <a:t>Adapted from </a:t>
            </a:r>
            <a:r>
              <a:rPr lang="en-US" sz="900" i="1" dirty="0" smtClean="0">
                <a:latin typeface="Albertus Medium" pitchFamily="34" charset="0"/>
              </a:rPr>
              <a:t>The One Minute Manager Builds High Performing Teams</a:t>
            </a:r>
            <a:r>
              <a:rPr lang="en-US" sz="900" dirty="0" smtClean="0">
                <a:latin typeface="Albertus Medium" pitchFamily="34" charset="0"/>
              </a:rPr>
              <a:t>. K. Blanchard 2009; and  </a:t>
            </a:r>
            <a:r>
              <a:rPr lang="en-US" sz="900" i="1" dirty="0" smtClean="0">
                <a:latin typeface="Albertus Medium" pitchFamily="34" charset="0"/>
              </a:rPr>
              <a:t>Ten Commitments for Building High Performing Teams, </a:t>
            </a:r>
            <a:r>
              <a:rPr lang="en-US" sz="900" dirty="0" smtClean="0">
                <a:latin typeface="Albertus Medium" pitchFamily="34" charset="0"/>
              </a:rPr>
              <a:t>T. Massey 2010. </a:t>
            </a:r>
            <a:endParaRPr lang="en-US" sz="900" dirty="0">
              <a:latin typeface="Albertus Medium" pitchFamily="34" charset="0"/>
            </a:endParaRPr>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5" name="Slide Number Placeholder 3"/>
          <p:cNvSpPr>
            <a:spLocks noGrp="1"/>
          </p:cNvSpPr>
          <p:nvPr>
            <p:ph type="sldNum" sz="quarter" idx="12"/>
          </p:nvPr>
        </p:nvSpPr>
        <p:spPr>
          <a:noFill/>
        </p:spPr>
        <p:txBody>
          <a:bodyPr/>
          <a:lstStyle/>
          <a:p>
            <a:fld id="{1CE19B94-EC53-483B-857F-8FBFDD71A7BF}" type="slidenum">
              <a:rPr lang="en-US"/>
              <a:pPr/>
              <a:t>45</a:t>
            </a:fld>
            <a:endParaRPr lang="en-US"/>
          </a:p>
        </p:txBody>
      </p:sp>
      <p:sp>
        <p:nvSpPr>
          <p:cNvPr id="44039" name="Rectangle 2"/>
          <p:cNvSpPr>
            <a:spLocks noGrp="1" noChangeArrowheads="1"/>
          </p:cNvSpPr>
          <p:nvPr>
            <p:ph type="title" idx="4294967295"/>
          </p:nvPr>
        </p:nvSpPr>
        <p:spPr>
          <a:xfrm>
            <a:off x="0" y="152400"/>
            <a:ext cx="7086600" cy="944563"/>
          </a:xfrm>
        </p:spPr>
        <p:txBody>
          <a:bodyPr>
            <a:noAutofit/>
          </a:bodyPr>
          <a:lstStyle/>
          <a:p>
            <a:pPr eaLnBrk="1" hangingPunct="1"/>
            <a:r>
              <a:rPr lang="en-US" sz="3200" dirty="0" smtClean="0">
                <a:solidFill>
                  <a:schemeClr val="bg2">
                    <a:lumMod val="50000"/>
                  </a:schemeClr>
                </a:solidFill>
                <a:effectLst>
                  <a:outerShdw blurRad="38100" dist="38100" dir="2700000" algn="tl">
                    <a:srgbClr val="000000">
                      <a:alpha val="43137"/>
                    </a:srgbClr>
                  </a:outerShdw>
                </a:effectLst>
              </a:rPr>
              <a:t>Top Ten Leadership Techniques for Building High-Performing Teams</a:t>
            </a:r>
            <a:endParaRPr lang="en-US" dirty="0" smtClean="0">
              <a:solidFill>
                <a:schemeClr val="bg2">
                  <a:lumMod val="50000"/>
                </a:schemeClr>
              </a:solidFill>
              <a:effectLst>
                <a:outerShdw blurRad="38100" dist="38100" dir="2700000" algn="tl">
                  <a:srgbClr val="000000">
                    <a:alpha val="43137"/>
                  </a:srgbClr>
                </a:outerShdw>
              </a:effectLst>
            </a:endParaRPr>
          </a:p>
        </p:txBody>
      </p:sp>
      <p:pic>
        <p:nvPicPr>
          <p:cNvPr id="12" name="Picture 11"/>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152400" y="6172200"/>
            <a:ext cx="957487" cy="685800"/>
          </a:xfrm>
          <a:prstGeom prst="rect">
            <a:avLst/>
          </a:prstGeom>
        </p:spPr>
      </p:pic>
      <p:sp>
        <p:nvSpPr>
          <p:cNvPr id="13" name="Rectangle 12"/>
          <p:cNvSpPr/>
          <p:nvPr/>
        </p:nvSpPr>
        <p:spPr>
          <a:xfrm>
            <a:off x="0" y="1219200"/>
            <a:ext cx="4548187" cy="523220"/>
          </a:xfrm>
          <a:prstGeom prst="rect">
            <a:avLst/>
          </a:prstGeom>
        </p:spPr>
        <p:txBody>
          <a:bodyPr wrap="square">
            <a:spAutoFit/>
          </a:bodyPr>
          <a:lstStyle/>
          <a:p>
            <a:r>
              <a:rPr lang="en-US" sz="2800" b="1" dirty="0" smtClean="0"/>
              <a:t>Listen.</a:t>
            </a:r>
            <a:endParaRPr lang="en-US" sz="2800" dirty="0"/>
          </a:p>
        </p:txBody>
      </p:sp>
      <p:sp>
        <p:nvSpPr>
          <p:cNvPr id="14" name="Rectangle 13"/>
          <p:cNvSpPr/>
          <p:nvPr/>
        </p:nvSpPr>
        <p:spPr>
          <a:xfrm>
            <a:off x="0" y="1676400"/>
            <a:ext cx="6553200" cy="4493538"/>
          </a:xfrm>
          <a:prstGeom prst="rect">
            <a:avLst/>
          </a:prstGeom>
        </p:spPr>
        <p:txBody>
          <a:bodyPr wrap="square">
            <a:spAutoFit/>
          </a:bodyPr>
          <a:lstStyle/>
          <a:p>
            <a:pPr>
              <a:buFont typeface="Arial" pitchFamily="34" charset="0"/>
              <a:buChar char="•"/>
            </a:pPr>
            <a:r>
              <a:rPr lang="en-US" sz="2200" dirty="0" smtClean="0"/>
              <a:t>High-performing teams comprise people who have mastered the art of listening without fear, of allowing others to speak without reacting strongly or negatively to what is being said, or what they anticipate will be said. </a:t>
            </a:r>
          </a:p>
          <a:p>
            <a:pPr>
              <a:buFont typeface="Arial" pitchFamily="34" charset="0"/>
              <a:buChar char="•"/>
            </a:pPr>
            <a:r>
              <a:rPr lang="en-US" sz="2200" dirty="0" smtClean="0"/>
              <a:t>The leader fosters and honors this attribute within the team by quickly putting a stop to bad conversational behavior that cuts other people off and implies that their ideas are not valued.</a:t>
            </a:r>
          </a:p>
          <a:p>
            <a:pPr>
              <a:buFont typeface="Arial" pitchFamily="34" charset="0"/>
              <a:buChar char="•"/>
            </a:pPr>
            <a:r>
              <a:rPr lang="en-US" sz="2200" dirty="0" smtClean="0"/>
              <a:t>The leader knows that achieving higher levels of innovation requires team members to be unafraid to express unusual ideas and advocate experimental processes. </a:t>
            </a:r>
          </a:p>
        </p:txBody>
      </p:sp>
      <p:sp>
        <p:nvSpPr>
          <p:cNvPr id="7" name="Text Box 106"/>
          <p:cNvSpPr txBox="1">
            <a:spLocks noChangeArrowheads="1"/>
          </p:cNvSpPr>
          <p:nvPr/>
        </p:nvSpPr>
        <p:spPr bwMode="auto">
          <a:xfrm>
            <a:off x="1371600" y="6324600"/>
            <a:ext cx="5334000" cy="369332"/>
          </a:xfrm>
          <a:prstGeom prst="rect">
            <a:avLst/>
          </a:prstGeom>
          <a:noFill/>
          <a:ln w="9525">
            <a:noFill/>
            <a:miter lim="800000"/>
            <a:headEnd/>
            <a:tailEnd/>
          </a:ln>
        </p:spPr>
        <p:txBody>
          <a:bodyPr wrap="square">
            <a:spAutoFit/>
          </a:bodyPr>
          <a:lstStyle/>
          <a:p>
            <a:pPr>
              <a:spcBef>
                <a:spcPct val="50000"/>
              </a:spcBef>
            </a:pPr>
            <a:r>
              <a:rPr lang="en-US" sz="900" dirty="0">
                <a:latin typeface="Albertus Medium" pitchFamily="34" charset="0"/>
              </a:rPr>
              <a:t>Adapted from </a:t>
            </a:r>
            <a:r>
              <a:rPr lang="en-US" sz="900" i="1" dirty="0" smtClean="0">
                <a:latin typeface="Albertus Medium" pitchFamily="34" charset="0"/>
              </a:rPr>
              <a:t>The One Minute Manager Builds High Performing Teams</a:t>
            </a:r>
            <a:r>
              <a:rPr lang="en-US" sz="900" dirty="0" smtClean="0">
                <a:latin typeface="Albertus Medium" pitchFamily="34" charset="0"/>
              </a:rPr>
              <a:t>. K. Blanchard 2009; and  </a:t>
            </a:r>
            <a:r>
              <a:rPr lang="en-US" sz="900" i="1" dirty="0" smtClean="0">
                <a:latin typeface="Albertus Medium" pitchFamily="34" charset="0"/>
              </a:rPr>
              <a:t>Ten Commitments for Building High Performing Teams, </a:t>
            </a:r>
            <a:r>
              <a:rPr lang="en-US" sz="900" dirty="0" smtClean="0">
                <a:latin typeface="Albertus Medium" pitchFamily="34" charset="0"/>
              </a:rPr>
              <a:t>T. Massey 2010. </a:t>
            </a:r>
            <a:endParaRPr lang="en-US" sz="900" dirty="0">
              <a:latin typeface="Albertus Medium" pitchFamily="34" charset="0"/>
            </a:endParaRPr>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5" name="Slide Number Placeholder 3"/>
          <p:cNvSpPr>
            <a:spLocks noGrp="1"/>
          </p:cNvSpPr>
          <p:nvPr>
            <p:ph type="sldNum" sz="quarter" idx="12"/>
          </p:nvPr>
        </p:nvSpPr>
        <p:spPr>
          <a:noFill/>
        </p:spPr>
        <p:txBody>
          <a:bodyPr/>
          <a:lstStyle/>
          <a:p>
            <a:fld id="{1CE19B94-EC53-483B-857F-8FBFDD71A7BF}" type="slidenum">
              <a:rPr lang="en-US"/>
              <a:pPr/>
              <a:t>46</a:t>
            </a:fld>
            <a:endParaRPr lang="en-US"/>
          </a:p>
        </p:txBody>
      </p:sp>
      <p:sp>
        <p:nvSpPr>
          <p:cNvPr id="44039" name="Rectangle 2"/>
          <p:cNvSpPr>
            <a:spLocks noGrp="1" noChangeArrowheads="1"/>
          </p:cNvSpPr>
          <p:nvPr>
            <p:ph type="title" idx="4294967295"/>
          </p:nvPr>
        </p:nvSpPr>
        <p:spPr>
          <a:xfrm>
            <a:off x="0" y="304800"/>
            <a:ext cx="7086600" cy="944563"/>
          </a:xfrm>
        </p:spPr>
        <p:txBody>
          <a:bodyPr>
            <a:noAutofit/>
          </a:bodyPr>
          <a:lstStyle/>
          <a:p>
            <a:pPr eaLnBrk="1" hangingPunct="1"/>
            <a:r>
              <a:rPr lang="en-US" sz="3200" dirty="0" smtClean="0">
                <a:solidFill>
                  <a:schemeClr val="bg2">
                    <a:lumMod val="50000"/>
                  </a:schemeClr>
                </a:solidFill>
                <a:effectLst>
                  <a:outerShdw blurRad="38100" dist="38100" dir="2700000" algn="tl">
                    <a:srgbClr val="000000">
                      <a:alpha val="43137"/>
                    </a:srgbClr>
                  </a:outerShdw>
                </a:effectLst>
              </a:rPr>
              <a:t>Top Ten Leadership Techniques for Building High-Performing Teams</a:t>
            </a:r>
            <a:endParaRPr lang="en-US" dirty="0" smtClean="0">
              <a:solidFill>
                <a:schemeClr val="bg2">
                  <a:lumMod val="50000"/>
                </a:schemeClr>
              </a:solidFill>
              <a:effectLst>
                <a:outerShdw blurRad="38100" dist="38100" dir="2700000" algn="tl">
                  <a:srgbClr val="000000">
                    <a:alpha val="43137"/>
                  </a:srgbClr>
                </a:outerShdw>
              </a:effectLst>
            </a:endParaRPr>
          </a:p>
        </p:txBody>
      </p:sp>
      <p:pic>
        <p:nvPicPr>
          <p:cNvPr id="12" name="Picture 11"/>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152400" y="6172200"/>
            <a:ext cx="957487" cy="685800"/>
          </a:xfrm>
          <a:prstGeom prst="rect">
            <a:avLst/>
          </a:prstGeom>
        </p:spPr>
      </p:pic>
      <p:sp>
        <p:nvSpPr>
          <p:cNvPr id="13" name="Rectangle 12"/>
          <p:cNvSpPr/>
          <p:nvPr/>
        </p:nvSpPr>
        <p:spPr>
          <a:xfrm>
            <a:off x="228600" y="1752600"/>
            <a:ext cx="5715000" cy="461665"/>
          </a:xfrm>
          <a:prstGeom prst="rect">
            <a:avLst/>
          </a:prstGeom>
        </p:spPr>
        <p:txBody>
          <a:bodyPr wrap="square">
            <a:spAutoFit/>
          </a:bodyPr>
          <a:lstStyle/>
          <a:p>
            <a:r>
              <a:rPr lang="en-US" sz="2400" b="1" dirty="0" smtClean="0"/>
              <a:t>Face up to non-performing players.</a:t>
            </a:r>
            <a:endParaRPr lang="en-US" sz="2400" dirty="0"/>
          </a:p>
        </p:txBody>
      </p:sp>
      <p:sp>
        <p:nvSpPr>
          <p:cNvPr id="14" name="Rectangle 13"/>
          <p:cNvSpPr/>
          <p:nvPr/>
        </p:nvSpPr>
        <p:spPr>
          <a:xfrm>
            <a:off x="304800" y="2895600"/>
            <a:ext cx="6172200" cy="830997"/>
          </a:xfrm>
          <a:prstGeom prst="rect">
            <a:avLst/>
          </a:prstGeom>
        </p:spPr>
        <p:txBody>
          <a:bodyPr wrap="square">
            <a:spAutoFit/>
          </a:bodyPr>
          <a:lstStyle/>
          <a:p>
            <a:r>
              <a:rPr lang="en-US" sz="2400" dirty="0" smtClean="0"/>
              <a:t>Leaders do not tolerate players who pull the team apart. </a:t>
            </a:r>
            <a:endParaRPr lang="en-US" sz="2400" dirty="0"/>
          </a:p>
        </p:txBody>
      </p:sp>
      <p:sp>
        <p:nvSpPr>
          <p:cNvPr id="7" name="Text Box 106"/>
          <p:cNvSpPr txBox="1">
            <a:spLocks noChangeArrowheads="1"/>
          </p:cNvSpPr>
          <p:nvPr/>
        </p:nvSpPr>
        <p:spPr bwMode="auto">
          <a:xfrm>
            <a:off x="1371600" y="6324600"/>
            <a:ext cx="5334000" cy="369332"/>
          </a:xfrm>
          <a:prstGeom prst="rect">
            <a:avLst/>
          </a:prstGeom>
          <a:noFill/>
          <a:ln w="9525">
            <a:noFill/>
            <a:miter lim="800000"/>
            <a:headEnd/>
            <a:tailEnd/>
          </a:ln>
        </p:spPr>
        <p:txBody>
          <a:bodyPr wrap="square">
            <a:spAutoFit/>
          </a:bodyPr>
          <a:lstStyle/>
          <a:p>
            <a:pPr>
              <a:spcBef>
                <a:spcPct val="50000"/>
              </a:spcBef>
            </a:pPr>
            <a:r>
              <a:rPr lang="en-US" sz="900" dirty="0">
                <a:latin typeface="Albertus Medium" pitchFamily="34" charset="0"/>
              </a:rPr>
              <a:t>Adapted from </a:t>
            </a:r>
            <a:r>
              <a:rPr lang="en-US" sz="900" i="1" dirty="0" smtClean="0">
                <a:latin typeface="Albertus Medium" pitchFamily="34" charset="0"/>
              </a:rPr>
              <a:t>The One Minute Manager Builds High Performing Teams</a:t>
            </a:r>
            <a:r>
              <a:rPr lang="en-US" sz="900" dirty="0" smtClean="0">
                <a:latin typeface="Albertus Medium" pitchFamily="34" charset="0"/>
              </a:rPr>
              <a:t>. K. Blanchard 2009; and  </a:t>
            </a:r>
            <a:r>
              <a:rPr lang="en-US" sz="900" i="1" dirty="0" smtClean="0">
                <a:latin typeface="Albertus Medium" pitchFamily="34" charset="0"/>
              </a:rPr>
              <a:t>Ten Commitments for Building High Performing Teams, </a:t>
            </a:r>
            <a:r>
              <a:rPr lang="en-US" sz="900" dirty="0" smtClean="0">
                <a:latin typeface="Albertus Medium" pitchFamily="34" charset="0"/>
              </a:rPr>
              <a:t>T. Massey 2010. </a:t>
            </a:r>
            <a:endParaRPr lang="en-US" sz="900" dirty="0">
              <a:latin typeface="Albertus Medium" pitchFamily="34" charset="0"/>
            </a:endParaRPr>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5" name="Slide Number Placeholder 3"/>
          <p:cNvSpPr>
            <a:spLocks noGrp="1"/>
          </p:cNvSpPr>
          <p:nvPr>
            <p:ph type="sldNum" sz="quarter" idx="12"/>
          </p:nvPr>
        </p:nvSpPr>
        <p:spPr>
          <a:noFill/>
        </p:spPr>
        <p:txBody>
          <a:bodyPr/>
          <a:lstStyle/>
          <a:p>
            <a:fld id="{1CE19B94-EC53-483B-857F-8FBFDD71A7BF}" type="slidenum">
              <a:rPr lang="en-US"/>
              <a:pPr/>
              <a:t>47</a:t>
            </a:fld>
            <a:endParaRPr lang="en-US"/>
          </a:p>
        </p:txBody>
      </p:sp>
      <p:sp>
        <p:nvSpPr>
          <p:cNvPr id="44039" name="Rectangle 2"/>
          <p:cNvSpPr>
            <a:spLocks noGrp="1" noChangeArrowheads="1"/>
          </p:cNvSpPr>
          <p:nvPr>
            <p:ph type="title" idx="4294967295"/>
          </p:nvPr>
        </p:nvSpPr>
        <p:spPr>
          <a:xfrm>
            <a:off x="0" y="304800"/>
            <a:ext cx="7086600" cy="944563"/>
          </a:xfrm>
        </p:spPr>
        <p:txBody>
          <a:bodyPr>
            <a:noAutofit/>
          </a:bodyPr>
          <a:lstStyle/>
          <a:p>
            <a:pPr eaLnBrk="1" hangingPunct="1"/>
            <a:r>
              <a:rPr lang="en-US" sz="3200" dirty="0" smtClean="0">
                <a:solidFill>
                  <a:schemeClr val="bg2">
                    <a:lumMod val="50000"/>
                  </a:schemeClr>
                </a:solidFill>
                <a:effectLst>
                  <a:outerShdw blurRad="38100" dist="38100" dir="2700000" algn="tl">
                    <a:srgbClr val="000000">
                      <a:alpha val="43137"/>
                    </a:srgbClr>
                  </a:outerShdw>
                </a:effectLst>
              </a:rPr>
              <a:t>Top Ten Leadership Techniques for Building High-Performing Teams</a:t>
            </a:r>
            <a:endParaRPr lang="en-US" dirty="0" smtClean="0">
              <a:solidFill>
                <a:schemeClr val="bg2">
                  <a:lumMod val="50000"/>
                </a:schemeClr>
              </a:solidFill>
              <a:effectLst>
                <a:outerShdw blurRad="38100" dist="38100" dir="2700000" algn="tl">
                  <a:srgbClr val="000000">
                    <a:alpha val="43137"/>
                  </a:srgbClr>
                </a:outerShdw>
              </a:effectLst>
            </a:endParaRPr>
          </a:p>
        </p:txBody>
      </p:sp>
      <p:pic>
        <p:nvPicPr>
          <p:cNvPr id="12" name="Picture 11"/>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152400" y="6172200"/>
            <a:ext cx="957487" cy="685800"/>
          </a:xfrm>
          <a:prstGeom prst="rect">
            <a:avLst/>
          </a:prstGeom>
        </p:spPr>
      </p:pic>
      <p:sp>
        <p:nvSpPr>
          <p:cNvPr id="13" name="Rectangle 12"/>
          <p:cNvSpPr/>
          <p:nvPr/>
        </p:nvSpPr>
        <p:spPr>
          <a:xfrm>
            <a:off x="228600" y="1600200"/>
            <a:ext cx="6019800" cy="461665"/>
          </a:xfrm>
          <a:prstGeom prst="rect">
            <a:avLst/>
          </a:prstGeom>
        </p:spPr>
        <p:txBody>
          <a:bodyPr wrap="square">
            <a:spAutoFit/>
          </a:bodyPr>
          <a:lstStyle/>
          <a:p>
            <a:r>
              <a:rPr lang="en-US" sz="2400" b="1" dirty="0" smtClean="0"/>
              <a:t>Have fun, but never at others' expense.</a:t>
            </a:r>
            <a:endParaRPr lang="en-US" sz="2400" dirty="0"/>
          </a:p>
        </p:txBody>
      </p:sp>
      <p:sp>
        <p:nvSpPr>
          <p:cNvPr id="14" name="Rectangle 13"/>
          <p:cNvSpPr/>
          <p:nvPr/>
        </p:nvSpPr>
        <p:spPr>
          <a:xfrm>
            <a:off x="228600" y="2438400"/>
            <a:ext cx="6172200" cy="830997"/>
          </a:xfrm>
          <a:prstGeom prst="rect">
            <a:avLst/>
          </a:prstGeom>
        </p:spPr>
        <p:txBody>
          <a:bodyPr wrap="square">
            <a:spAutoFit/>
          </a:bodyPr>
          <a:lstStyle/>
          <a:p>
            <a:pPr>
              <a:buFont typeface="Arial" pitchFamily="34" charset="0"/>
              <a:buChar char="•"/>
            </a:pPr>
            <a:r>
              <a:rPr lang="en-US" sz="2400" dirty="0" smtClean="0"/>
              <a:t>High-impact leaders steer clear of sarcasm: they always take the high road. </a:t>
            </a:r>
            <a:endParaRPr lang="en-US" sz="2400" dirty="0"/>
          </a:p>
        </p:txBody>
      </p:sp>
      <p:sp>
        <p:nvSpPr>
          <p:cNvPr id="8" name="Text Box 106"/>
          <p:cNvSpPr txBox="1">
            <a:spLocks noChangeArrowheads="1"/>
          </p:cNvSpPr>
          <p:nvPr/>
        </p:nvSpPr>
        <p:spPr bwMode="auto">
          <a:xfrm>
            <a:off x="1371600" y="6324600"/>
            <a:ext cx="5334000" cy="369332"/>
          </a:xfrm>
          <a:prstGeom prst="rect">
            <a:avLst/>
          </a:prstGeom>
          <a:noFill/>
          <a:ln w="9525">
            <a:noFill/>
            <a:miter lim="800000"/>
            <a:headEnd/>
            <a:tailEnd/>
          </a:ln>
        </p:spPr>
        <p:txBody>
          <a:bodyPr wrap="square">
            <a:spAutoFit/>
          </a:bodyPr>
          <a:lstStyle/>
          <a:p>
            <a:pPr>
              <a:spcBef>
                <a:spcPct val="50000"/>
              </a:spcBef>
            </a:pPr>
            <a:r>
              <a:rPr lang="en-US" sz="900" dirty="0">
                <a:latin typeface="Albertus Medium" pitchFamily="34" charset="0"/>
              </a:rPr>
              <a:t>Adapted from </a:t>
            </a:r>
            <a:r>
              <a:rPr lang="en-US" sz="900" i="1" dirty="0" smtClean="0">
                <a:latin typeface="Albertus Medium" pitchFamily="34" charset="0"/>
              </a:rPr>
              <a:t>The One Minute Manager Builds High Performing Teams</a:t>
            </a:r>
            <a:r>
              <a:rPr lang="en-US" sz="900" dirty="0" smtClean="0">
                <a:latin typeface="Albertus Medium" pitchFamily="34" charset="0"/>
              </a:rPr>
              <a:t>. K. Blanchard 2009; and  </a:t>
            </a:r>
            <a:r>
              <a:rPr lang="en-US" sz="900" i="1" dirty="0" smtClean="0">
                <a:latin typeface="Albertus Medium" pitchFamily="34" charset="0"/>
              </a:rPr>
              <a:t>Ten Commitments for Building High Performing Teams, </a:t>
            </a:r>
            <a:r>
              <a:rPr lang="en-US" sz="900" dirty="0" smtClean="0">
                <a:latin typeface="Albertus Medium" pitchFamily="34" charset="0"/>
              </a:rPr>
              <a:t>T. Massey 2010. </a:t>
            </a:r>
            <a:endParaRPr lang="en-US" sz="900" dirty="0">
              <a:latin typeface="Albertus Medium" pitchFamily="34" charset="0"/>
            </a:endParaRPr>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5" name="Slide Number Placeholder 3"/>
          <p:cNvSpPr>
            <a:spLocks noGrp="1"/>
          </p:cNvSpPr>
          <p:nvPr>
            <p:ph type="sldNum" sz="quarter" idx="12"/>
          </p:nvPr>
        </p:nvSpPr>
        <p:spPr>
          <a:noFill/>
        </p:spPr>
        <p:txBody>
          <a:bodyPr/>
          <a:lstStyle/>
          <a:p>
            <a:fld id="{1CE19B94-EC53-483B-857F-8FBFDD71A7BF}" type="slidenum">
              <a:rPr lang="en-US"/>
              <a:pPr/>
              <a:t>48</a:t>
            </a:fld>
            <a:endParaRPr lang="en-US"/>
          </a:p>
        </p:txBody>
      </p:sp>
      <p:sp>
        <p:nvSpPr>
          <p:cNvPr id="44039" name="Rectangle 2"/>
          <p:cNvSpPr>
            <a:spLocks noGrp="1" noChangeArrowheads="1"/>
          </p:cNvSpPr>
          <p:nvPr>
            <p:ph type="title" idx="4294967295"/>
          </p:nvPr>
        </p:nvSpPr>
        <p:spPr>
          <a:xfrm>
            <a:off x="0" y="304800"/>
            <a:ext cx="7086600" cy="944563"/>
          </a:xfrm>
        </p:spPr>
        <p:txBody>
          <a:bodyPr>
            <a:noAutofit/>
          </a:bodyPr>
          <a:lstStyle/>
          <a:p>
            <a:pPr eaLnBrk="1" hangingPunct="1"/>
            <a:r>
              <a:rPr lang="en-US" sz="3200" dirty="0" smtClean="0">
                <a:solidFill>
                  <a:schemeClr val="bg2">
                    <a:lumMod val="50000"/>
                  </a:schemeClr>
                </a:solidFill>
                <a:effectLst>
                  <a:outerShdw blurRad="38100" dist="38100" dir="2700000" algn="tl">
                    <a:srgbClr val="000000">
                      <a:alpha val="43137"/>
                    </a:srgbClr>
                  </a:outerShdw>
                </a:effectLst>
              </a:rPr>
              <a:t>Top Ten Leadership Techniques for Building High-Performing Teams</a:t>
            </a:r>
            <a:endParaRPr lang="en-US" dirty="0" smtClean="0">
              <a:solidFill>
                <a:schemeClr val="bg2">
                  <a:lumMod val="50000"/>
                </a:schemeClr>
              </a:solidFill>
              <a:effectLst>
                <a:outerShdw blurRad="38100" dist="38100" dir="2700000" algn="tl">
                  <a:srgbClr val="000000">
                    <a:alpha val="43137"/>
                  </a:srgbClr>
                </a:outerShdw>
              </a:effectLst>
            </a:endParaRPr>
          </a:p>
        </p:txBody>
      </p:sp>
      <p:pic>
        <p:nvPicPr>
          <p:cNvPr id="12" name="Picture 11"/>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152400" y="6172200"/>
            <a:ext cx="957487" cy="685800"/>
          </a:xfrm>
          <a:prstGeom prst="rect">
            <a:avLst/>
          </a:prstGeom>
        </p:spPr>
      </p:pic>
      <p:sp>
        <p:nvSpPr>
          <p:cNvPr id="13" name="Rectangle 12"/>
          <p:cNvSpPr/>
          <p:nvPr/>
        </p:nvSpPr>
        <p:spPr>
          <a:xfrm>
            <a:off x="228600" y="1524000"/>
            <a:ext cx="4572000" cy="461665"/>
          </a:xfrm>
          <a:prstGeom prst="rect">
            <a:avLst/>
          </a:prstGeom>
        </p:spPr>
        <p:txBody>
          <a:bodyPr>
            <a:spAutoFit/>
          </a:bodyPr>
          <a:lstStyle/>
          <a:p>
            <a:r>
              <a:rPr lang="en-US" sz="2400" b="1" dirty="0" smtClean="0"/>
              <a:t>Be confident and dependable.</a:t>
            </a:r>
            <a:endParaRPr lang="en-US" sz="2400" dirty="0"/>
          </a:p>
        </p:txBody>
      </p:sp>
      <p:sp>
        <p:nvSpPr>
          <p:cNvPr id="14" name="Rectangle 13"/>
          <p:cNvSpPr/>
          <p:nvPr/>
        </p:nvSpPr>
        <p:spPr>
          <a:xfrm>
            <a:off x="152400" y="2057400"/>
            <a:ext cx="6172200" cy="3785652"/>
          </a:xfrm>
          <a:prstGeom prst="rect">
            <a:avLst/>
          </a:prstGeom>
        </p:spPr>
        <p:txBody>
          <a:bodyPr wrap="square">
            <a:spAutoFit/>
          </a:bodyPr>
          <a:lstStyle/>
          <a:p>
            <a:pPr>
              <a:buFont typeface="Arial" pitchFamily="34" charset="0"/>
              <a:buChar char="•"/>
            </a:pPr>
            <a:r>
              <a:rPr lang="en-US" sz="2000" dirty="0" smtClean="0"/>
              <a:t>Leaders do this by preparing their conversations and not backing away from, or skimming over, real issues and problems, even difficult or confronting ones. </a:t>
            </a:r>
          </a:p>
          <a:p>
            <a:pPr>
              <a:buFont typeface="Arial" pitchFamily="34" charset="0"/>
              <a:buChar char="•"/>
            </a:pPr>
            <a:r>
              <a:rPr lang="en-US" sz="2000" dirty="0" smtClean="0"/>
              <a:t>Leaders are known as straight shooters - people who play hard, fight fair, and never, never give up. At the end of the day, team members know that, whatever happens, their leader will be left standing. This gives them confidence that they will be standing, too. </a:t>
            </a:r>
          </a:p>
          <a:p>
            <a:pPr>
              <a:buFont typeface="Arial" pitchFamily="34" charset="0"/>
              <a:buChar char="•"/>
            </a:pPr>
            <a:r>
              <a:rPr lang="en-US" sz="2000" dirty="0" smtClean="0"/>
              <a:t>They also know that, should things get really bad, their leader will not desert them or try to shift the blame, but seek to protect them, even if it means standing in the line of fire.</a:t>
            </a:r>
            <a:endParaRPr lang="en-US" sz="2000" dirty="0"/>
          </a:p>
        </p:txBody>
      </p:sp>
      <p:sp>
        <p:nvSpPr>
          <p:cNvPr id="7" name="Text Box 106"/>
          <p:cNvSpPr txBox="1">
            <a:spLocks noChangeArrowheads="1"/>
          </p:cNvSpPr>
          <p:nvPr/>
        </p:nvSpPr>
        <p:spPr bwMode="auto">
          <a:xfrm>
            <a:off x="1371600" y="6324600"/>
            <a:ext cx="5334000" cy="369332"/>
          </a:xfrm>
          <a:prstGeom prst="rect">
            <a:avLst/>
          </a:prstGeom>
          <a:noFill/>
          <a:ln w="9525">
            <a:noFill/>
            <a:miter lim="800000"/>
            <a:headEnd/>
            <a:tailEnd/>
          </a:ln>
        </p:spPr>
        <p:txBody>
          <a:bodyPr wrap="square">
            <a:spAutoFit/>
          </a:bodyPr>
          <a:lstStyle/>
          <a:p>
            <a:pPr>
              <a:spcBef>
                <a:spcPct val="50000"/>
              </a:spcBef>
            </a:pPr>
            <a:r>
              <a:rPr lang="en-US" sz="900" dirty="0">
                <a:latin typeface="Albertus Medium" pitchFamily="34" charset="0"/>
              </a:rPr>
              <a:t>Adapted from </a:t>
            </a:r>
            <a:r>
              <a:rPr lang="en-US" sz="900" i="1" dirty="0" smtClean="0">
                <a:latin typeface="Albertus Medium" pitchFamily="34" charset="0"/>
              </a:rPr>
              <a:t>The One Minute Manager Builds High Performing Teams</a:t>
            </a:r>
            <a:r>
              <a:rPr lang="en-US" sz="900" dirty="0" smtClean="0">
                <a:latin typeface="Albertus Medium" pitchFamily="34" charset="0"/>
              </a:rPr>
              <a:t>. K. Blanchard 2009; and  </a:t>
            </a:r>
            <a:r>
              <a:rPr lang="en-US" sz="900" i="1" dirty="0" smtClean="0">
                <a:latin typeface="Albertus Medium" pitchFamily="34" charset="0"/>
              </a:rPr>
              <a:t>Ten Commitments for Building High Performing Teams, </a:t>
            </a:r>
            <a:r>
              <a:rPr lang="en-US" sz="900" dirty="0" smtClean="0">
                <a:latin typeface="Albertus Medium" pitchFamily="34" charset="0"/>
              </a:rPr>
              <a:t>T. Massey 2010. </a:t>
            </a:r>
            <a:endParaRPr lang="en-US" sz="900" dirty="0">
              <a:latin typeface="Albertus Medium" pitchFamily="34" charset="0"/>
            </a:endParaRPr>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2" name="Rectangle 2"/>
          <p:cNvSpPr>
            <a:spLocks noGrp="1" noChangeArrowheads="1"/>
          </p:cNvSpPr>
          <p:nvPr>
            <p:ph type="title"/>
          </p:nvPr>
        </p:nvSpPr>
        <p:spPr>
          <a:xfrm>
            <a:off x="457200" y="381000"/>
            <a:ext cx="7848600" cy="944562"/>
          </a:xfrm>
        </p:spPr>
        <p:txBody>
          <a:bodyPr>
            <a:normAutofit/>
          </a:bodyPr>
          <a:lstStyle/>
          <a:p>
            <a:pPr eaLnBrk="1" hangingPunct="1"/>
            <a:r>
              <a:rPr lang="en-US" sz="4400" b="1" dirty="0" smtClean="0">
                <a:solidFill>
                  <a:schemeClr val="tx1"/>
                </a:solidFill>
                <a:effectLst>
                  <a:outerShdw blurRad="38100" dist="38100" dir="2700000" algn="tl">
                    <a:srgbClr val="000000">
                      <a:alpha val="43137"/>
                    </a:srgbClr>
                  </a:outerShdw>
                </a:effectLst>
              </a:rPr>
              <a:t>Exercise:</a:t>
            </a:r>
          </a:p>
        </p:txBody>
      </p:sp>
      <p:sp>
        <p:nvSpPr>
          <p:cNvPr id="58371" name="Slide Number Placeholder 4"/>
          <p:cNvSpPr>
            <a:spLocks noGrp="1"/>
          </p:cNvSpPr>
          <p:nvPr>
            <p:ph type="sldNum" sz="quarter" idx="12"/>
          </p:nvPr>
        </p:nvSpPr>
        <p:spPr>
          <a:noFill/>
        </p:spPr>
        <p:txBody>
          <a:bodyPr/>
          <a:lstStyle/>
          <a:p>
            <a:fld id="{E4A623D3-5B49-407F-B93C-75A3D38413A0}" type="slidenum">
              <a:rPr lang="en-US"/>
              <a:pPr/>
              <a:t>49</a:t>
            </a:fld>
            <a:endParaRPr lang="en-US"/>
          </a:p>
        </p:txBody>
      </p:sp>
      <p:sp>
        <p:nvSpPr>
          <p:cNvPr id="58373" name="Rectangle 3"/>
          <p:cNvSpPr>
            <a:spLocks noGrp="1" noChangeArrowheads="1"/>
          </p:cNvSpPr>
          <p:nvPr>
            <p:ph type="body" idx="4294967295"/>
          </p:nvPr>
        </p:nvSpPr>
        <p:spPr>
          <a:xfrm>
            <a:off x="457200" y="1676400"/>
            <a:ext cx="7848600" cy="1981200"/>
          </a:xfrm>
        </p:spPr>
        <p:txBody>
          <a:bodyPr>
            <a:normAutofit/>
          </a:bodyPr>
          <a:lstStyle/>
          <a:p>
            <a:pPr eaLnBrk="1" hangingPunct="1">
              <a:buFont typeface="Wingdings" pitchFamily="32" charset="2"/>
              <a:buNone/>
            </a:pPr>
            <a:r>
              <a:rPr lang="en-US" sz="4400" b="1" dirty="0" smtClean="0">
                <a:solidFill>
                  <a:schemeClr val="tx1"/>
                </a:solidFill>
              </a:rPr>
              <a:t>Describe your vision for your work team</a:t>
            </a:r>
            <a:r>
              <a:rPr lang="en-US" sz="3600" b="1" dirty="0" smtClean="0">
                <a:solidFill>
                  <a:schemeClr val="tx1"/>
                </a:solidFill>
              </a:rPr>
              <a:t>.</a:t>
            </a:r>
          </a:p>
        </p:txBody>
      </p:sp>
      <p:pic>
        <p:nvPicPr>
          <p:cNvPr id="6146" name="Picture 2" descr="C:\Documents and Settings\Administrator\My Documents\Powerpoint Templates\looking_though_binoculars_pc_1600_clr.png"/>
          <p:cNvPicPr>
            <a:picLocks noChangeAspect="1" noChangeArrowheads="1"/>
          </p:cNvPicPr>
          <p:nvPr/>
        </p:nvPicPr>
        <p:blipFill>
          <a:blip r:embed="rId3" cstate="print"/>
          <a:srcRect/>
          <a:stretch>
            <a:fillRect/>
          </a:stretch>
        </p:blipFill>
        <p:spPr bwMode="auto">
          <a:xfrm>
            <a:off x="5867400" y="2667000"/>
            <a:ext cx="2667000" cy="2924743"/>
          </a:xfrm>
          <a:prstGeom prst="rect">
            <a:avLst/>
          </a:prstGeom>
          <a:noFill/>
        </p:spPr>
      </p:pic>
      <p:pic>
        <p:nvPicPr>
          <p:cNvPr id="7" name="Picture 6"/>
          <p:cNvPicPr>
            <a:picLocks noChangeAspect="1"/>
          </p:cNvPicPr>
          <p:nvPr/>
        </p:nvPicPr>
        <p:blipFill>
          <a:blip r:embed="rId4" cstate="print">
            <a:extLst>
              <a:ext uri="{28A0092B-C50C-407E-A947-70E740481C1C}">
                <a14:useLocalDpi xmlns="" xmlns:a14="http://schemas.microsoft.com/office/drawing/2010/main" val="0"/>
              </a:ext>
            </a:extLst>
          </a:blip>
          <a:stretch>
            <a:fillRect/>
          </a:stretch>
        </p:blipFill>
        <p:spPr>
          <a:xfrm>
            <a:off x="152400" y="6172200"/>
            <a:ext cx="957487" cy="685800"/>
          </a:xfrm>
          <a:prstGeom prst="rect">
            <a:avLst/>
          </a:prstGeom>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3"/>
          <p:cNvSpPr txBox="1">
            <a:spLocks noChangeArrowheads="1"/>
          </p:cNvSpPr>
          <p:nvPr/>
        </p:nvSpPr>
        <p:spPr>
          <a:xfrm>
            <a:off x="609600" y="533400"/>
            <a:ext cx="8110538" cy="609600"/>
          </a:xfrm>
          <a:prstGeom prst="rect">
            <a:avLst/>
          </a:prstGeom>
        </p:spPr>
        <p:txBody>
          <a:bodyPr>
            <a:noAutofit/>
          </a:bodyPr>
          <a:lstStyle/>
          <a:p>
            <a:pPr marL="0" marR="0" lvl="0" indent="0" algn="l" defTabSz="914400" rtl="0" eaLnBrk="1" fontAlgn="auto" latinLnBrk="0" hangingPunct="1">
              <a:lnSpc>
                <a:spcPct val="90000"/>
              </a:lnSpc>
              <a:spcBef>
                <a:spcPct val="20000"/>
              </a:spcBef>
              <a:spcAft>
                <a:spcPts val="0"/>
              </a:spcAft>
              <a:buClrTx/>
              <a:buSzTx/>
              <a:buFont typeface="Arial" pitchFamily="34" charset="0"/>
              <a:buChar char="•"/>
              <a:tabLst/>
              <a:defRPr/>
            </a:pPr>
            <a:r>
              <a:rPr kumimoji="0" lang="en-US" sz="4400" b="1" i="0" u="none" strike="noStrike" kern="1200" cap="none" spc="0" normalizeH="0" baseline="0" noProof="0" dirty="0" smtClean="0">
                <a:ln>
                  <a:noFill/>
                </a:ln>
                <a:solidFill>
                  <a:schemeClr val="bg2">
                    <a:lumMod val="50000"/>
                  </a:schemeClr>
                </a:solidFill>
                <a:effectLst/>
                <a:uLnTx/>
                <a:uFillTx/>
                <a:latin typeface="Adobe Garamond Pro Bold" pitchFamily="18" charset="0"/>
              </a:rPr>
              <a:t>List three characteristics of a person you trust.</a:t>
            </a:r>
          </a:p>
          <a:p>
            <a:pPr marL="0" marR="0" lvl="0" indent="0" algn="l" defTabSz="914400" rtl="0" eaLnBrk="1" fontAlgn="auto" latinLnBrk="0" hangingPunct="1">
              <a:lnSpc>
                <a:spcPct val="90000"/>
              </a:lnSpc>
              <a:spcBef>
                <a:spcPct val="20000"/>
              </a:spcBef>
              <a:spcAft>
                <a:spcPts val="0"/>
              </a:spcAft>
              <a:buClrTx/>
              <a:buSzTx/>
              <a:buFont typeface="Arial" pitchFamily="34" charset="0"/>
              <a:buChar char="•"/>
              <a:tabLst/>
              <a:defRPr/>
            </a:pPr>
            <a:endParaRPr kumimoji="0" lang="en-US" sz="4400" b="1" i="0" u="none" strike="noStrike" kern="1200" cap="none" spc="0" normalizeH="0" baseline="0" noProof="0" dirty="0" smtClean="0">
              <a:ln>
                <a:noFill/>
              </a:ln>
              <a:solidFill>
                <a:schemeClr val="bg2">
                  <a:lumMod val="50000"/>
                </a:schemeClr>
              </a:solidFill>
              <a:effectLst/>
              <a:uLnTx/>
              <a:uFillTx/>
              <a:latin typeface="Adobe Garamond Pro Bold" pitchFamily="18" charset="0"/>
            </a:endParaRPr>
          </a:p>
          <a:p>
            <a:pPr marL="0" marR="0" lvl="0" indent="0" algn="l" defTabSz="914400" rtl="0" eaLnBrk="1" fontAlgn="auto" latinLnBrk="0" hangingPunct="1">
              <a:lnSpc>
                <a:spcPct val="90000"/>
              </a:lnSpc>
              <a:spcBef>
                <a:spcPct val="20000"/>
              </a:spcBef>
              <a:spcAft>
                <a:spcPts val="0"/>
              </a:spcAft>
              <a:buClrTx/>
              <a:buSzTx/>
              <a:buFont typeface="Arial" pitchFamily="34" charset="0"/>
              <a:buChar char="•"/>
              <a:tabLst/>
              <a:defRPr/>
            </a:pPr>
            <a:r>
              <a:rPr kumimoji="0" lang="en-US" sz="4400" b="1" i="0" u="none" strike="noStrike" kern="1200" cap="none" spc="0" normalizeH="0" baseline="0" noProof="0" dirty="0" smtClean="0">
                <a:ln>
                  <a:noFill/>
                </a:ln>
                <a:solidFill>
                  <a:schemeClr val="bg2">
                    <a:lumMod val="50000"/>
                  </a:schemeClr>
                </a:solidFill>
                <a:effectLst/>
                <a:uLnTx/>
                <a:uFillTx/>
                <a:latin typeface="Adobe Garamond Pro Bold" pitchFamily="18" charset="0"/>
              </a:rPr>
              <a:t>Develop a definition of team trust.</a:t>
            </a:r>
            <a:endParaRPr kumimoji="0" lang="en-US" sz="4400" b="0" i="0" u="none" strike="noStrike" kern="1200" cap="none" spc="0" normalizeH="0" baseline="0" noProof="0" dirty="0" smtClean="0">
              <a:ln>
                <a:noFill/>
              </a:ln>
              <a:solidFill>
                <a:schemeClr val="bg2">
                  <a:lumMod val="50000"/>
                </a:schemeClr>
              </a:solidFill>
              <a:effectLst/>
              <a:uLnTx/>
              <a:uFillTx/>
              <a:latin typeface="Adobe Garamond Pro Bold" pitchFamily="18" charset="0"/>
            </a:endParaRPr>
          </a:p>
        </p:txBody>
      </p:sp>
      <p:pic>
        <p:nvPicPr>
          <p:cNvPr id="11" name="Content Placeholder 7"/>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2514600" y="3505200"/>
            <a:ext cx="3581400" cy="3581400"/>
          </a:xfrm>
          <a:prstGeom prst="rect">
            <a:avLst/>
          </a:prstGeom>
        </p:spPr>
      </p:pic>
      <p:sp>
        <p:nvSpPr>
          <p:cNvPr id="12" name="Slide Number Placeholder 11"/>
          <p:cNvSpPr>
            <a:spLocks noGrp="1"/>
          </p:cNvSpPr>
          <p:nvPr>
            <p:ph type="sldNum" sz="quarter" idx="12"/>
          </p:nvPr>
        </p:nvSpPr>
        <p:spPr/>
        <p:txBody>
          <a:bodyPr/>
          <a:lstStyle/>
          <a:p>
            <a:fld id="{944DE186-3112-4AB8-AF78-FDBC8ACE92CB}" type="slidenum">
              <a:rPr lang="en-US" smtClean="0"/>
              <a:pPr/>
              <a:t>5</a:t>
            </a:fld>
            <a:endParaRPr lang="en-US"/>
          </a:p>
        </p:txBody>
      </p:sp>
      <p:pic>
        <p:nvPicPr>
          <p:cNvPr id="13" name="Picture 12"/>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rot="2214400">
            <a:off x="7789853" y="5356253"/>
            <a:ext cx="1066800" cy="1312985"/>
          </a:xfrm>
          <a:prstGeom prst="rect">
            <a:avLst/>
          </a:prstGeom>
        </p:spPr>
      </p:pic>
    </p:spTree>
    <p:extLst>
      <p:ext uri="{BB962C8B-B14F-4D97-AF65-F5344CB8AC3E}">
        <p14:creationId xmlns="" xmlns:p14="http://schemas.microsoft.com/office/powerpoint/2010/main" val="21786888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228600" y="228600"/>
            <a:ext cx="6477000" cy="944562"/>
          </a:xfrm>
        </p:spPr>
        <p:txBody>
          <a:bodyPr>
            <a:normAutofit/>
          </a:bodyPr>
          <a:lstStyle/>
          <a:p>
            <a:r>
              <a:rPr lang="en-US" sz="4400" b="1" dirty="0" smtClean="0">
                <a:solidFill>
                  <a:srgbClr val="FF0000"/>
                </a:solidFill>
                <a:effectLst>
                  <a:outerShdw blurRad="38100" dist="38100" dir="2700000" algn="tl">
                    <a:srgbClr val="000000">
                      <a:alpha val="43137"/>
                    </a:srgbClr>
                  </a:outerShdw>
                </a:effectLst>
              </a:rPr>
              <a:t>Back Home Applications</a:t>
            </a:r>
            <a:endParaRPr lang="en-US" sz="4400" b="1" dirty="0">
              <a:solidFill>
                <a:srgbClr val="FF0000"/>
              </a:solidFill>
              <a:effectLst>
                <a:outerShdw blurRad="38100" dist="38100" dir="2700000" algn="tl">
                  <a:srgbClr val="000000">
                    <a:alpha val="43137"/>
                  </a:srgbClr>
                </a:outerShdw>
              </a:effectLst>
            </a:endParaRPr>
          </a:p>
        </p:txBody>
      </p:sp>
      <p:sp>
        <p:nvSpPr>
          <p:cNvPr id="6" name="Slide Number Placeholder 5"/>
          <p:cNvSpPr>
            <a:spLocks noGrp="1"/>
          </p:cNvSpPr>
          <p:nvPr>
            <p:ph type="sldNum" sz="quarter" idx="12"/>
          </p:nvPr>
        </p:nvSpPr>
        <p:spPr/>
        <p:txBody>
          <a:bodyPr/>
          <a:lstStyle/>
          <a:p>
            <a:fld id="{944DE186-3112-4AB8-AF78-FDBC8ACE92CB}" type="slidenum">
              <a:rPr lang="en-US" smtClean="0"/>
              <a:pPr/>
              <a:t>50</a:t>
            </a:fld>
            <a:endParaRPr lang="en-US"/>
          </a:p>
        </p:txBody>
      </p:sp>
      <p:sp>
        <p:nvSpPr>
          <p:cNvPr id="10" name="Rectangle 3"/>
          <p:cNvSpPr>
            <a:spLocks noGrp="1" noChangeArrowheads="1"/>
          </p:cNvSpPr>
          <p:nvPr>
            <p:ph sz="half" idx="1"/>
          </p:nvPr>
        </p:nvSpPr>
        <p:spPr>
          <a:xfrm>
            <a:off x="914400" y="1600200"/>
            <a:ext cx="7696200" cy="3916363"/>
          </a:xfrm>
        </p:spPr>
        <p:txBody>
          <a:bodyPr>
            <a:normAutofit/>
          </a:bodyPr>
          <a:lstStyle/>
          <a:p>
            <a:pPr eaLnBrk="1" hangingPunct="1"/>
            <a:r>
              <a:rPr lang="en-US" sz="3600" dirty="0" smtClean="0">
                <a:solidFill>
                  <a:srgbClr val="FF0000"/>
                </a:solidFill>
              </a:rPr>
              <a:t>How will I foster and encourage </a:t>
            </a:r>
            <a:br>
              <a:rPr lang="en-US" sz="3600" dirty="0" smtClean="0">
                <a:solidFill>
                  <a:srgbClr val="FF0000"/>
                </a:solidFill>
              </a:rPr>
            </a:br>
            <a:r>
              <a:rPr lang="en-US" sz="3600" dirty="0" smtClean="0">
                <a:solidFill>
                  <a:srgbClr val="FF0000"/>
                </a:solidFill>
              </a:rPr>
              <a:t>TEAM DEVELOPMENT for continuous improvement in my school or organization?</a:t>
            </a:r>
          </a:p>
        </p:txBody>
      </p:sp>
      <p:pic>
        <p:nvPicPr>
          <p:cNvPr id="2050" name="Picture 2" descr="C:\Documents and Settings\Administrator\Desktop\Puzzle pieces\team_trophy_800_clr.png"/>
          <p:cNvPicPr>
            <a:picLocks noChangeAspect="1" noChangeArrowheads="1"/>
          </p:cNvPicPr>
          <p:nvPr/>
        </p:nvPicPr>
        <p:blipFill>
          <a:blip r:embed="rId2" cstate="print"/>
          <a:srcRect/>
          <a:stretch>
            <a:fillRect/>
          </a:stretch>
        </p:blipFill>
        <p:spPr bwMode="auto">
          <a:xfrm>
            <a:off x="2286000" y="3257550"/>
            <a:ext cx="4800600" cy="3600450"/>
          </a:xfrm>
          <a:prstGeom prst="rect">
            <a:avLst/>
          </a:prstGeom>
          <a:noFill/>
        </p:spPr>
      </p:pic>
      <p:pic>
        <p:nvPicPr>
          <p:cNvPr id="8" name="Picture 7"/>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533400" y="5943600"/>
            <a:ext cx="957487" cy="685800"/>
          </a:xfrm>
          <a:prstGeom prst="rect">
            <a:avLst/>
          </a:prstGeom>
        </p:spPr>
      </p:pic>
    </p:spTree>
    <p:extLst>
      <p:ext uri="{BB962C8B-B14F-4D97-AF65-F5344CB8AC3E}">
        <p14:creationId xmlns="" xmlns:p14="http://schemas.microsoft.com/office/powerpoint/2010/main" val="51106258"/>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5" name="Title 4"/>
          <p:cNvSpPr>
            <a:spLocks noGrp="1"/>
          </p:cNvSpPr>
          <p:nvPr>
            <p:ph type="title"/>
          </p:nvPr>
        </p:nvSpPr>
        <p:spPr>
          <a:xfrm>
            <a:off x="228600" y="381000"/>
            <a:ext cx="8915400" cy="944562"/>
          </a:xfrm>
        </p:spPr>
        <p:txBody>
          <a:bodyPr>
            <a:normAutofit/>
          </a:bodyPr>
          <a:lstStyle/>
          <a:p>
            <a:pPr algn="ctr"/>
            <a:r>
              <a:rPr lang="en-US" sz="4400" dirty="0" smtClean="0">
                <a:solidFill>
                  <a:srgbClr val="FF0000"/>
                </a:solidFill>
                <a:effectLst>
                  <a:outerShdw blurRad="38100" dist="38100" dir="2700000" algn="tl">
                    <a:srgbClr val="000000">
                      <a:alpha val="43137"/>
                    </a:srgbClr>
                  </a:outerShdw>
                </a:effectLst>
              </a:rPr>
              <a:t>Questions?  Comments?</a:t>
            </a:r>
            <a:endParaRPr lang="en-US" sz="4400" dirty="0">
              <a:solidFill>
                <a:srgbClr val="FF0000"/>
              </a:solidFill>
              <a:effectLst>
                <a:outerShdw blurRad="38100" dist="38100" dir="2700000" algn="tl">
                  <a:srgbClr val="000000">
                    <a:alpha val="43137"/>
                  </a:srgbClr>
                </a:outerShdw>
              </a:effectLst>
            </a:endParaRPr>
          </a:p>
        </p:txBody>
      </p:sp>
      <p:sp>
        <p:nvSpPr>
          <p:cNvPr id="6" name="Slide Number Placeholder 5"/>
          <p:cNvSpPr>
            <a:spLocks noGrp="1"/>
          </p:cNvSpPr>
          <p:nvPr>
            <p:ph type="sldNum" sz="quarter" idx="14"/>
          </p:nvPr>
        </p:nvSpPr>
        <p:spPr/>
        <p:txBody>
          <a:bodyPr/>
          <a:lstStyle/>
          <a:p>
            <a:fld id="{81582BD6-FC20-4557-852B-8433F8572D30}" type="slidenum">
              <a:rPr lang="en-US" smtClean="0"/>
              <a:pPr/>
              <a:t>51</a:t>
            </a:fld>
            <a:endParaRPr lang="en-US" dirty="0"/>
          </a:p>
        </p:txBody>
      </p:sp>
      <p:pic>
        <p:nvPicPr>
          <p:cNvPr id="5122" name="Picture 2" descr="C:\Documents and Settings\Administrator\My Documents\Powerpoint Templates\carrying_question_pa_500_clr.gif"/>
          <p:cNvPicPr>
            <a:picLocks noChangeAspect="1" noChangeArrowheads="1" noCrop="1"/>
          </p:cNvPicPr>
          <p:nvPr/>
        </p:nvPicPr>
        <p:blipFill>
          <a:blip r:embed="rId2" cstate="print"/>
          <a:srcRect/>
          <a:stretch>
            <a:fillRect/>
          </a:stretch>
        </p:blipFill>
        <p:spPr bwMode="auto">
          <a:xfrm>
            <a:off x="2438400" y="1752600"/>
            <a:ext cx="4019550" cy="4762500"/>
          </a:xfrm>
          <a:prstGeom prst="rect">
            <a:avLst/>
          </a:prstGeom>
          <a:noFill/>
        </p:spPr>
      </p:pic>
    </p:spTree>
    <p:extLst>
      <p:ext uri="{BB962C8B-B14F-4D97-AF65-F5344CB8AC3E}">
        <p14:creationId xmlns="" xmlns:p14="http://schemas.microsoft.com/office/powerpoint/2010/main" val="204723323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1"/>
          <p:cNvGrpSpPr>
            <a:grpSpLocks/>
          </p:cNvGrpSpPr>
          <p:nvPr/>
        </p:nvGrpSpPr>
        <p:grpSpPr bwMode="auto">
          <a:xfrm>
            <a:off x="762000" y="838200"/>
            <a:ext cx="8153400" cy="914400"/>
            <a:chOff x="480" y="1344"/>
            <a:chExt cx="5136" cy="576"/>
          </a:xfrm>
        </p:grpSpPr>
        <p:sp>
          <p:nvSpPr>
            <p:cNvPr id="8201" name="Line 4"/>
            <p:cNvSpPr>
              <a:spLocks noChangeShapeType="1"/>
            </p:cNvSpPr>
            <p:nvPr/>
          </p:nvSpPr>
          <p:spPr bwMode="auto">
            <a:xfrm>
              <a:off x="480" y="1920"/>
              <a:ext cx="5136" cy="0"/>
            </a:xfrm>
            <a:prstGeom prst="line">
              <a:avLst/>
            </a:prstGeom>
            <a:noFill/>
            <a:ln w="38100">
              <a:solidFill>
                <a:schemeClr val="tx1"/>
              </a:solidFill>
              <a:round/>
              <a:headEnd/>
              <a:tailEnd/>
            </a:ln>
          </p:spPr>
          <p:txBody>
            <a:bodyPr/>
            <a:lstStyle/>
            <a:p>
              <a:endParaRPr lang="en-US"/>
            </a:p>
          </p:txBody>
        </p:sp>
        <p:sp>
          <p:nvSpPr>
            <p:cNvPr id="8202" name="Text Box 6"/>
            <p:cNvSpPr txBox="1">
              <a:spLocks noChangeArrowheads="1"/>
            </p:cNvSpPr>
            <p:nvPr/>
          </p:nvSpPr>
          <p:spPr bwMode="auto">
            <a:xfrm>
              <a:off x="576" y="1440"/>
              <a:ext cx="768" cy="355"/>
            </a:xfrm>
            <a:prstGeom prst="rect">
              <a:avLst/>
            </a:prstGeom>
            <a:noFill/>
            <a:ln w="9525">
              <a:noFill/>
              <a:miter lim="800000"/>
              <a:headEnd/>
              <a:tailEnd/>
            </a:ln>
          </p:spPr>
          <p:txBody>
            <a:bodyPr>
              <a:spAutoFit/>
            </a:bodyPr>
            <a:lstStyle/>
            <a:p>
              <a:pPr>
                <a:lnSpc>
                  <a:spcPct val="85000"/>
                </a:lnSpc>
                <a:spcBef>
                  <a:spcPct val="50000"/>
                </a:spcBef>
              </a:pPr>
              <a:r>
                <a:rPr lang="en-US" b="1"/>
                <a:t>Work Group</a:t>
              </a:r>
            </a:p>
          </p:txBody>
        </p:sp>
        <p:sp>
          <p:nvSpPr>
            <p:cNvPr id="8203" name="Text Box 7"/>
            <p:cNvSpPr txBox="1">
              <a:spLocks noChangeArrowheads="1"/>
            </p:cNvSpPr>
            <p:nvPr/>
          </p:nvSpPr>
          <p:spPr bwMode="auto">
            <a:xfrm>
              <a:off x="2600" y="1591"/>
              <a:ext cx="720" cy="233"/>
            </a:xfrm>
            <a:prstGeom prst="rect">
              <a:avLst/>
            </a:prstGeom>
            <a:noFill/>
            <a:ln w="9525">
              <a:noFill/>
              <a:miter lim="800000"/>
              <a:headEnd/>
              <a:tailEnd/>
            </a:ln>
          </p:spPr>
          <p:txBody>
            <a:bodyPr>
              <a:spAutoFit/>
            </a:bodyPr>
            <a:lstStyle/>
            <a:p>
              <a:pPr algn="ctr">
                <a:spcBef>
                  <a:spcPct val="50000"/>
                </a:spcBef>
              </a:pPr>
              <a:r>
                <a:rPr lang="en-US" b="1"/>
                <a:t>Team</a:t>
              </a:r>
            </a:p>
          </p:txBody>
        </p:sp>
        <p:sp>
          <p:nvSpPr>
            <p:cNvPr id="8204" name="Text Box 8"/>
            <p:cNvSpPr txBox="1">
              <a:spLocks noChangeArrowheads="1"/>
            </p:cNvSpPr>
            <p:nvPr/>
          </p:nvSpPr>
          <p:spPr bwMode="auto">
            <a:xfrm>
              <a:off x="4464" y="1344"/>
              <a:ext cx="1047" cy="529"/>
            </a:xfrm>
            <a:prstGeom prst="rect">
              <a:avLst/>
            </a:prstGeom>
            <a:noFill/>
            <a:ln w="9525">
              <a:noFill/>
              <a:miter lim="800000"/>
              <a:headEnd/>
              <a:tailEnd/>
            </a:ln>
          </p:spPr>
          <p:txBody>
            <a:bodyPr wrap="square">
              <a:spAutoFit/>
            </a:bodyPr>
            <a:lstStyle/>
            <a:p>
              <a:pPr algn="r">
                <a:lnSpc>
                  <a:spcPct val="90000"/>
                </a:lnSpc>
                <a:spcBef>
                  <a:spcPct val="50000"/>
                </a:spcBef>
              </a:pPr>
              <a:r>
                <a:rPr lang="en-US" b="1" dirty="0"/>
                <a:t>High Performing</a:t>
              </a:r>
              <a:br>
                <a:rPr lang="en-US" b="1" dirty="0"/>
              </a:br>
              <a:r>
                <a:rPr lang="en-US" b="1" dirty="0"/>
                <a:t>Team</a:t>
              </a:r>
            </a:p>
          </p:txBody>
        </p:sp>
      </p:grpSp>
      <p:sp>
        <p:nvSpPr>
          <p:cNvPr id="165897" name="Text Box 9"/>
          <p:cNvSpPr txBox="1">
            <a:spLocks noChangeArrowheads="1"/>
          </p:cNvSpPr>
          <p:nvPr/>
        </p:nvSpPr>
        <p:spPr bwMode="auto">
          <a:xfrm>
            <a:off x="838200" y="2133600"/>
            <a:ext cx="2362200" cy="369332"/>
          </a:xfrm>
          <a:prstGeom prst="rect">
            <a:avLst/>
          </a:prstGeom>
          <a:noFill/>
          <a:ln w="9525">
            <a:noFill/>
            <a:miter lim="800000"/>
            <a:headEnd/>
            <a:tailEnd/>
          </a:ln>
        </p:spPr>
        <p:txBody>
          <a:bodyPr>
            <a:spAutoFit/>
          </a:bodyPr>
          <a:lstStyle/>
          <a:p>
            <a:pPr marL="222250" indent="-222250">
              <a:spcBef>
                <a:spcPct val="50000"/>
              </a:spcBef>
              <a:buFontTx/>
              <a:buChar char="•"/>
            </a:pPr>
            <a:r>
              <a:rPr lang="en-US" b="1" i="1" dirty="0"/>
              <a:t>Independent</a:t>
            </a:r>
          </a:p>
        </p:txBody>
      </p:sp>
      <p:sp>
        <p:nvSpPr>
          <p:cNvPr id="165898" name="Text Box 10"/>
          <p:cNvSpPr txBox="1">
            <a:spLocks noChangeArrowheads="1"/>
          </p:cNvSpPr>
          <p:nvPr/>
        </p:nvSpPr>
        <p:spPr bwMode="auto">
          <a:xfrm>
            <a:off x="3503613" y="2209800"/>
            <a:ext cx="2971800" cy="327782"/>
          </a:xfrm>
          <a:prstGeom prst="rect">
            <a:avLst/>
          </a:prstGeom>
          <a:noFill/>
          <a:ln w="9525">
            <a:noFill/>
            <a:miter lim="800000"/>
            <a:headEnd/>
            <a:tailEnd/>
          </a:ln>
        </p:spPr>
        <p:txBody>
          <a:bodyPr>
            <a:spAutoFit/>
          </a:bodyPr>
          <a:lstStyle/>
          <a:p>
            <a:pPr marL="222250" indent="-222250">
              <a:lnSpc>
                <a:spcPct val="85000"/>
              </a:lnSpc>
              <a:spcBef>
                <a:spcPct val="40000"/>
              </a:spcBef>
              <a:buFontTx/>
              <a:buChar char="•"/>
            </a:pPr>
            <a:r>
              <a:rPr lang="en-US" b="1" i="1" dirty="0"/>
              <a:t>Interdependent</a:t>
            </a:r>
          </a:p>
        </p:txBody>
      </p:sp>
      <p:sp>
        <p:nvSpPr>
          <p:cNvPr id="165900" name="Text Box 12"/>
          <p:cNvSpPr txBox="1">
            <a:spLocks noChangeArrowheads="1"/>
          </p:cNvSpPr>
          <p:nvPr/>
        </p:nvSpPr>
        <p:spPr bwMode="auto">
          <a:xfrm>
            <a:off x="3503613" y="2797175"/>
            <a:ext cx="2971800" cy="327782"/>
          </a:xfrm>
          <a:prstGeom prst="rect">
            <a:avLst/>
          </a:prstGeom>
          <a:noFill/>
          <a:ln w="9525">
            <a:noFill/>
            <a:miter lim="800000"/>
            <a:headEnd/>
            <a:tailEnd/>
          </a:ln>
        </p:spPr>
        <p:txBody>
          <a:bodyPr>
            <a:spAutoFit/>
          </a:bodyPr>
          <a:lstStyle/>
          <a:p>
            <a:pPr>
              <a:lnSpc>
                <a:spcPct val="85000"/>
              </a:lnSpc>
              <a:spcBef>
                <a:spcPct val="40000"/>
              </a:spcBef>
              <a:buFontTx/>
              <a:buChar char="•"/>
            </a:pPr>
            <a:r>
              <a:rPr lang="en-US" b="1" i="1" dirty="0"/>
              <a:t> Shared Goals</a:t>
            </a:r>
          </a:p>
        </p:txBody>
      </p:sp>
      <p:sp>
        <p:nvSpPr>
          <p:cNvPr id="165901" name="Text Box 13"/>
          <p:cNvSpPr txBox="1">
            <a:spLocks noChangeArrowheads="1"/>
          </p:cNvSpPr>
          <p:nvPr/>
        </p:nvSpPr>
        <p:spPr bwMode="auto">
          <a:xfrm>
            <a:off x="3505200" y="3429000"/>
            <a:ext cx="2744788" cy="646331"/>
          </a:xfrm>
          <a:prstGeom prst="rect">
            <a:avLst/>
          </a:prstGeom>
          <a:noFill/>
          <a:ln w="9525">
            <a:noFill/>
            <a:miter lim="800000"/>
            <a:headEnd/>
            <a:tailEnd/>
          </a:ln>
        </p:spPr>
        <p:txBody>
          <a:bodyPr>
            <a:spAutoFit/>
          </a:bodyPr>
          <a:lstStyle/>
          <a:p>
            <a:pPr>
              <a:spcBef>
                <a:spcPct val="50000"/>
              </a:spcBef>
              <a:buFontTx/>
              <a:buChar char="•"/>
            </a:pPr>
            <a:r>
              <a:rPr lang="en-US" b="1" i="1" dirty="0"/>
              <a:t> Shared </a:t>
            </a:r>
            <a:br>
              <a:rPr lang="en-US" b="1" i="1" dirty="0"/>
            </a:br>
            <a:r>
              <a:rPr lang="en-US" b="1" i="1" dirty="0"/>
              <a:t>  Accountability</a:t>
            </a:r>
          </a:p>
        </p:txBody>
      </p:sp>
      <p:sp>
        <p:nvSpPr>
          <p:cNvPr id="15" name="Slide Number Placeholder 14"/>
          <p:cNvSpPr>
            <a:spLocks noGrp="1"/>
          </p:cNvSpPr>
          <p:nvPr>
            <p:ph type="sldNum" sz="quarter" idx="12"/>
          </p:nvPr>
        </p:nvSpPr>
        <p:spPr/>
        <p:txBody>
          <a:bodyPr/>
          <a:lstStyle/>
          <a:p>
            <a:fld id="{944DE186-3112-4AB8-AF78-FDBC8ACE92CB}" type="slidenum">
              <a:rPr lang="en-US" smtClean="0"/>
              <a:pPr/>
              <a:t>6</a:t>
            </a:fld>
            <a:endParaRPr lang="en-US"/>
          </a:p>
        </p:txBody>
      </p:sp>
      <p:pic>
        <p:nvPicPr>
          <p:cNvPr id="16" name="Picture 15"/>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rot="2214400">
            <a:off x="7526346" y="5356253"/>
            <a:ext cx="1066800" cy="131298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6589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6589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6590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6590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5897" grpId="0"/>
      <p:bldP spid="165898" grpId="0"/>
      <p:bldP spid="165900" grpId="0"/>
      <p:bldP spid="165901"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20" name="Rectangle 2"/>
          <p:cNvSpPr>
            <a:spLocks noGrp="1" noChangeArrowheads="1"/>
          </p:cNvSpPr>
          <p:nvPr>
            <p:ph type="title"/>
          </p:nvPr>
        </p:nvSpPr>
        <p:spPr>
          <a:xfrm>
            <a:off x="381000" y="0"/>
            <a:ext cx="8534400" cy="944562"/>
          </a:xfrm>
        </p:spPr>
        <p:txBody>
          <a:bodyPr>
            <a:normAutofit/>
          </a:bodyPr>
          <a:lstStyle/>
          <a:p>
            <a:pPr algn="ctr" eaLnBrk="1" hangingPunct="1"/>
            <a:r>
              <a:rPr lang="en-US" sz="4400" dirty="0" smtClean="0">
                <a:solidFill>
                  <a:schemeClr val="tx1"/>
                </a:solidFill>
                <a:effectLst>
                  <a:outerShdw blurRad="38100" dist="38100" dir="2700000" algn="tl">
                    <a:srgbClr val="000000">
                      <a:alpha val="43137"/>
                    </a:srgbClr>
                  </a:outerShdw>
                </a:effectLst>
              </a:rPr>
              <a:t>Teams vs. Traditional Organization</a:t>
            </a:r>
            <a:endParaRPr lang="en-US" sz="4000" dirty="0" smtClean="0">
              <a:solidFill>
                <a:schemeClr val="tx1"/>
              </a:solidFill>
              <a:effectLst>
                <a:outerShdw blurRad="38100" dist="38100" dir="2700000" algn="tl">
                  <a:srgbClr val="000000">
                    <a:alpha val="43137"/>
                  </a:srgbClr>
                </a:outerShdw>
              </a:effectLst>
            </a:endParaRPr>
          </a:p>
        </p:txBody>
      </p:sp>
      <p:sp>
        <p:nvSpPr>
          <p:cNvPr id="9219" name="Slide Number Placeholder 4"/>
          <p:cNvSpPr>
            <a:spLocks noGrp="1"/>
          </p:cNvSpPr>
          <p:nvPr>
            <p:ph type="sldNum" sz="quarter" idx="12"/>
          </p:nvPr>
        </p:nvSpPr>
        <p:spPr>
          <a:noFill/>
        </p:spPr>
        <p:txBody>
          <a:bodyPr/>
          <a:lstStyle/>
          <a:p>
            <a:fld id="{B23C6EAD-28A2-470D-935A-A34C04DC951F}" type="slidenum">
              <a:rPr lang="en-US"/>
              <a:pPr/>
              <a:t>7</a:t>
            </a:fld>
            <a:endParaRPr lang="en-US"/>
          </a:p>
        </p:txBody>
      </p:sp>
      <p:sp>
        <p:nvSpPr>
          <p:cNvPr id="166915" name="Rectangle 3"/>
          <p:cNvSpPr>
            <a:spLocks noGrp="1" noChangeArrowheads="1"/>
          </p:cNvSpPr>
          <p:nvPr>
            <p:ph type="body" idx="4294967295"/>
          </p:nvPr>
        </p:nvSpPr>
        <p:spPr>
          <a:xfrm>
            <a:off x="304800" y="1020763"/>
            <a:ext cx="8839200" cy="4906962"/>
          </a:xfrm>
        </p:spPr>
        <p:txBody>
          <a:bodyPr/>
          <a:lstStyle/>
          <a:p>
            <a:pPr eaLnBrk="1" hangingPunct="1">
              <a:lnSpc>
                <a:spcPct val="90000"/>
              </a:lnSpc>
              <a:buFont typeface="Arial" pitchFamily="34" charset="0"/>
              <a:buChar char="•"/>
            </a:pPr>
            <a:r>
              <a:rPr lang="en-US" sz="2800" b="1" dirty="0" smtClean="0">
                <a:solidFill>
                  <a:schemeClr val="tx1"/>
                </a:solidFill>
              </a:rPr>
              <a:t>Organizational structure is flat rather than layered.</a:t>
            </a:r>
          </a:p>
          <a:p>
            <a:pPr eaLnBrk="1" hangingPunct="1">
              <a:lnSpc>
                <a:spcPct val="90000"/>
              </a:lnSpc>
              <a:buFont typeface="Arial" pitchFamily="34" charset="0"/>
              <a:buChar char="•"/>
            </a:pPr>
            <a:r>
              <a:rPr lang="en-US" sz="2800" b="1" dirty="0" smtClean="0">
                <a:solidFill>
                  <a:schemeClr val="tx1"/>
                </a:solidFill>
              </a:rPr>
              <a:t>Team is responsible for “whole” —processes/multiple tasks.</a:t>
            </a:r>
          </a:p>
          <a:p>
            <a:pPr eaLnBrk="1" hangingPunct="1">
              <a:lnSpc>
                <a:spcPct val="90000"/>
              </a:lnSpc>
              <a:buFont typeface="Arial" pitchFamily="34" charset="0"/>
              <a:buChar char="•"/>
            </a:pPr>
            <a:r>
              <a:rPr lang="en-US" sz="2800" b="1" dirty="0" smtClean="0">
                <a:solidFill>
                  <a:schemeClr val="tx1"/>
                </a:solidFill>
              </a:rPr>
              <a:t>Administrators coach, advise, facilitate.</a:t>
            </a:r>
          </a:p>
          <a:p>
            <a:pPr eaLnBrk="1" hangingPunct="1">
              <a:lnSpc>
                <a:spcPct val="90000"/>
              </a:lnSpc>
              <a:buFont typeface="Arial" pitchFamily="34" charset="0"/>
              <a:buChar char="•"/>
            </a:pPr>
            <a:r>
              <a:rPr lang="en-US" sz="2800" b="1" dirty="0" smtClean="0">
                <a:solidFill>
                  <a:schemeClr val="tx1"/>
                </a:solidFill>
              </a:rPr>
              <a:t>Teams are accountable for planning, controlling, improving their work.</a:t>
            </a:r>
          </a:p>
          <a:p>
            <a:pPr eaLnBrk="1" hangingPunct="1">
              <a:lnSpc>
                <a:spcPct val="90000"/>
              </a:lnSpc>
              <a:buFont typeface="Arial" pitchFamily="34" charset="0"/>
              <a:buChar char="•"/>
            </a:pPr>
            <a:r>
              <a:rPr lang="en-US" sz="2800" b="1" dirty="0" smtClean="0">
                <a:solidFill>
                  <a:schemeClr val="tx1"/>
                </a:solidFill>
              </a:rPr>
              <a:t>Leadership is shared.</a:t>
            </a:r>
          </a:p>
          <a:p>
            <a:pPr eaLnBrk="1" hangingPunct="1">
              <a:lnSpc>
                <a:spcPct val="90000"/>
              </a:lnSpc>
              <a:buFont typeface="Arial" pitchFamily="34" charset="0"/>
              <a:buChar char="•"/>
            </a:pPr>
            <a:r>
              <a:rPr lang="en-US" sz="2800" b="1" dirty="0" smtClean="0">
                <a:solidFill>
                  <a:schemeClr val="tx1"/>
                </a:solidFill>
              </a:rPr>
              <a:t>Information is shared.</a:t>
            </a:r>
          </a:p>
          <a:p>
            <a:pPr eaLnBrk="1" hangingPunct="1">
              <a:lnSpc>
                <a:spcPct val="90000"/>
              </a:lnSpc>
              <a:buFont typeface="Arial" pitchFamily="34" charset="0"/>
              <a:buChar char="•"/>
            </a:pPr>
            <a:r>
              <a:rPr lang="en-US" sz="2800" b="1" dirty="0" smtClean="0">
                <a:solidFill>
                  <a:schemeClr val="tx1"/>
                </a:solidFill>
              </a:rPr>
              <a:t>Rewards become team based.</a:t>
            </a:r>
          </a:p>
        </p:txBody>
      </p:sp>
      <p:pic>
        <p:nvPicPr>
          <p:cNvPr id="14" name="Picture 13"/>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rot="2214400">
            <a:off x="7602548" y="5356253"/>
            <a:ext cx="1066800" cy="131298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66915">
                                            <p:txEl>
                                              <p:pRg st="0" end="0"/>
                                            </p:txEl>
                                          </p:spTgt>
                                        </p:tgtEl>
                                        <p:attrNameLst>
                                          <p:attrName>style.visibility</p:attrName>
                                        </p:attrNameLst>
                                      </p:cBhvr>
                                      <p:to>
                                        <p:strVal val="visible"/>
                                      </p:to>
                                    </p:set>
                                  </p:childTnLst>
                                  <p:subTnLst>
                                    <p:animClr>
                                      <p:cBhvr override="childStyle">
                                        <p:cTn dur="1" fill="hold" display="0" masterRel="nextClick" afterEffect="1"/>
                                        <p:tgtEl>
                                          <p:spTgt spid="166915">
                                            <p:txEl>
                                              <p:pRg st="0" end="0"/>
                                            </p:txEl>
                                          </p:spTgt>
                                        </p:tgtEl>
                                        <p:attrNameLst>
                                          <p:attrName>ppt_c</p:attrName>
                                        </p:attrNameLst>
                                      </p:cBhvr>
                                      <p:to>
                                        <a:srgbClr val="7B7B7B"/>
                                      </p:to>
                                    </p:animClr>
                                  </p:sub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66915">
                                            <p:txEl>
                                              <p:pRg st="1" end="1"/>
                                            </p:txEl>
                                          </p:spTgt>
                                        </p:tgtEl>
                                        <p:attrNameLst>
                                          <p:attrName>style.visibility</p:attrName>
                                        </p:attrNameLst>
                                      </p:cBhvr>
                                      <p:to>
                                        <p:strVal val="visible"/>
                                      </p:to>
                                    </p:set>
                                  </p:childTnLst>
                                  <p:subTnLst>
                                    <p:animClr>
                                      <p:cBhvr override="childStyle">
                                        <p:cTn dur="1" fill="hold" display="0" masterRel="nextClick" afterEffect="1"/>
                                        <p:tgtEl>
                                          <p:spTgt spid="166915">
                                            <p:txEl>
                                              <p:pRg st="1" end="1"/>
                                            </p:txEl>
                                          </p:spTgt>
                                        </p:tgtEl>
                                        <p:attrNameLst>
                                          <p:attrName>ppt_c</p:attrName>
                                        </p:attrNameLst>
                                      </p:cBhvr>
                                      <p:to>
                                        <a:srgbClr val="7B7B7B"/>
                                      </p:to>
                                    </p:animClr>
                                  </p:sub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66915">
                                            <p:txEl>
                                              <p:pRg st="2" end="2"/>
                                            </p:txEl>
                                          </p:spTgt>
                                        </p:tgtEl>
                                        <p:attrNameLst>
                                          <p:attrName>style.visibility</p:attrName>
                                        </p:attrNameLst>
                                      </p:cBhvr>
                                      <p:to>
                                        <p:strVal val="visible"/>
                                      </p:to>
                                    </p:set>
                                  </p:childTnLst>
                                  <p:subTnLst>
                                    <p:animClr>
                                      <p:cBhvr override="childStyle">
                                        <p:cTn dur="1" fill="hold" display="0" masterRel="nextClick" afterEffect="1"/>
                                        <p:tgtEl>
                                          <p:spTgt spid="166915">
                                            <p:txEl>
                                              <p:pRg st="2" end="2"/>
                                            </p:txEl>
                                          </p:spTgt>
                                        </p:tgtEl>
                                        <p:attrNameLst>
                                          <p:attrName>ppt_c</p:attrName>
                                        </p:attrNameLst>
                                      </p:cBhvr>
                                      <p:to>
                                        <a:srgbClr val="7B7B7B"/>
                                      </p:to>
                                    </p:animClr>
                                  </p:sub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66915">
                                            <p:txEl>
                                              <p:pRg st="3" end="3"/>
                                            </p:txEl>
                                          </p:spTgt>
                                        </p:tgtEl>
                                        <p:attrNameLst>
                                          <p:attrName>style.visibility</p:attrName>
                                        </p:attrNameLst>
                                      </p:cBhvr>
                                      <p:to>
                                        <p:strVal val="visible"/>
                                      </p:to>
                                    </p:set>
                                  </p:childTnLst>
                                  <p:subTnLst>
                                    <p:animClr>
                                      <p:cBhvr override="childStyle">
                                        <p:cTn dur="1" fill="hold" display="0" masterRel="nextClick" afterEffect="1"/>
                                        <p:tgtEl>
                                          <p:spTgt spid="166915">
                                            <p:txEl>
                                              <p:pRg st="3" end="3"/>
                                            </p:txEl>
                                          </p:spTgt>
                                        </p:tgtEl>
                                        <p:attrNameLst>
                                          <p:attrName>ppt_c</p:attrName>
                                        </p:attrNameLst>
                                      </p:cBhvr>
                                      <p:to>
                                        <a:srgbClr val="7B7B7B"/>
                                      </p:to>
                                    </p:animClr>
                                  </p:sub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66915">
                                            <p:txEl>
                                              <p:pRg st="4" end="4"/>
                                            </p:txEl>
                                          </p:spTgt>
                                        </p:tgtEl>
                                        <p:attrNameLst>
                                          <p:attrName>style.visibility</p:attrName>
                                        </p:attrNameLst>
                                      </p:cBhvr>
                                      <p:to>
                                        <p:strVal val="visible"/>
                                      </p:to>
                                    </p:set>
                                  </p:childTnLst>
                                  <p:subTnLst>
                                    <p:animClr>
                                      <p:cBhvr override="childStyle">
                                        <p:cTn dur="1" fill="hold" display="0" masterRel="nextClick" afterEffect="1"/>
                                        <p:tgtEl>
                                          <p:spTgt spid="166915">
                                            <p:txEl>
                                              <p:pRg st="4" end="4"/>
                                            </p:txEl>
                                          </p:spTgt>
                                        </p:tgtEl>
                                        <p:attrNameLst>
                                          <p:attrName>ppt_c</p:attrName>
                                        </p:attrNameLst>
                                      </p:cBhvr>
                                      <p:to>
                                        <a:srgbClr val="7B7B7B"/>
                                      </p:to>
                                    </p:animClr>
                                  </p:sub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66915">
                                            <p:txEl>
                                              <p:pRg st="5" end="5"/>
                                            </p:txEl>
                                          </p:spTgt>
                                        </p:tgtEl>
                                        <p:attrNameLst>
                                          <p:attrName>style.visibility</p:attrName>
                                        </p:attrNameLst>
                                      </p:cBhvr>
                                      <p:to>
                                        <p:strVal val="visible"/>
                                      </p:to>
                                    </p:set>
                                  </p:childTnLst>
                                  <p:subTnLst>
                                    <p:animClr>
                                      <p:cBhvr override="childStyle">
                                        <p:cTn dur="1" fill="hold" display="0" masterRel="nextClick" afterEffect="1"/>
                                        <p:tgtEl>
                                          <p:spTgt spid="166915">
                                            <p:txEl>
                                              <p:pRg st="5" end="5"/>
                                            </p:txEl>
                                          </p:spTgt>
                                        </p:tgtEl>
                                        <p:attrNameLst>
                                          <p:attrName>ppt_c</p:attrName>
                                        </p:attrNameLst>
                                      </p:cBhvr>
                                      <p:to>
                                        <a:srgbClr val="7B7B7B"/>
                                      </p:to>
                                    </p:animClr>
                                  </p:sub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66915">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6915" grpId="0"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Slide Number Placeholder 4"/>
          <p:cNvSpPr>
            <a:spLocks noGrp="1"/>
          </p:cNvSpPr>
          <p:nvPr>
            <p:ph type="sldNum" sz="quarter" idx="12"/>
          </p:nvPr>
        </p:nvSpPr>
        <p:spPr>
          <a:noFill/>
        </p:spPr>
        <p:txBody>
          <a:bodyPr/>
          <a:lstStyle/>
          <a:p>
            <a:fld id="{B23C6EAD-28A2-470D-935A-A34C04DC951F}" type="slidenum">
              <a:rPr lang="en-US"/>
              <a:pPr/>
              <a:t>8</a:t>
            </a:fld>
            <a:endParaRPr lang="en-US"/>
          </a:p>
        </p:txBody>
      </p:sp>
      <p:pic>
        <p:nvPicPr>
          <p:cNvPr id="14" name="Picture 13"/>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rot="2214400">
            <a:off x="7789852" y="5356252"/>
            <a:ext cx="1066800" cy="1312985"/>
          </a:xfrm>
          <a:prstGeom prst="rect">
            <a:avLst/>
          </a:prstGeom>
        </p:spPr>
      </p:pic>
      <p:sp>
        <p:nvSpPr>
          <p:cNvPr id="8" name="Rectangle 3"/>
          <p:cNvSpPr txBox="1">
            <a:spLocks noChangeArrowheads="1"/>
          </p:cNvSpPr>
          <p:nvPr/>
        </p:nvSpPr>
        <p:spPr>
          <a:xfrm>
            <a:off x="533400" y="1020762"/>
            <a:ext cx="8610600" cy="4906963"/>
          </a:xfrm>
          <a:prstGeom prst="rect">
            <a:avLst/>
          </a:prstGeom>
        </p:spPr>
        <p:txBody>
          <a:bodyPr/>
          <a:lstStyle/>
          <a:p>
            <a:pPr marL="0" marR="0" lvl="0" indent="0" algn="l" defTabSz="914400" rtl="0" eaLnBrk="1" fontAlgn="auto" latinLnBrk="0" hangingPunct="1">
              <a:lnSpc>
                <a:spcPct val="90000"/>
              </a:lnSpc>
              <a:spcBef>
                <a:spcPct val="20000"/>
              </a:spcBef>
              <a:spcAft>
                <a:spcPts val="0"/>
              </a:spcAft>
              <a:buClrTx/>
              <a:buSzTx/>
              <a:buFont typeface="Arial" pitchFamily="34" charset="0"/>
              <a:buChar char="•"/>
              <a:tabLst/>
              <a:defRPr/>
            </a:pPr>
            <a:r>
              <a:rPr kumimoji="0" lang="en-US" sz="2800" b="1" i="0" u="none" strike="noStrike" kern="1200" cap="none" spc="0" normalizeH="0" baseline="0" noProof="0" dirty="0" smtClean="0">
                <a:ln>
                  <a:noFill/>
                </a:ln>
                <a:effectLst/>
                <a:uLnTx/>
                <a:uFillTx/>
                <a:latin typeface="+mn-lt"/>
                <a:ea typeface="+mn-ea"/>
                <a:cs typeface="+mn-cs"/>
              </a:rPr>
              <a:t>Understanding group dynamics (self-understanding)</a:t>
            </a:r>
          </a:p>
          <a:p>
            <a:pPr marL="0" marR="0" lvl="0" indent="0" algn="l" defTabSz="914400" rtl="0" eaLnBrk="1" fontAlgn="auto" latinLnBrk="0" hangingPunct="1">
              <a:lnSpc>
                <a:spcPct val="90000"/>
              </a:lnSpc>
              <a:spcBef>
                <a:spcPct val="20000"/>
              </a:spcBef>
              <a:spcAft>
                <a:spcPts val="0"/>
              </a:spcAft>
              <a:buClrTx/>
              <a:buSzTx/>
              <a:buFont typeface="Arial" pitchFamily="34" charset="0"/>
              <a:buChar char="•"/>
              <a:tabLst/>
              <a:defRPr/>
            </a:pPr>
            <a:r>
              <a:rPr kumimoji="0" lang="en-US" sz="2800" b="1" i="0" u="none" strike="noStrike" kern="1200" cap="none" spc="0" normalizeH="0" baseline="0" noProof="0" dirty="0" smtClean="0">
                <a:ln>
                  <a:noFill/>
                </a:ln>
                <a:effectLst/>
                <a:uLnTx/>
                <a:uFillTx/>
                <a:latin typeface="+mn-lt"/>
                <a:ea typeface="+mn-ea"/>
                <a:cs typeface="+mn-cs"/>
              </a:rPr>
              <a:t>Listening</a:t>
            </a:r>
          </a:p>
          <a:p>
            <a:pPr marL="0" marR="0" lvl="0" indent="0" algn="l" defTabSz="914400" rtl="0" eaLnBrk="1" fontAlgn="auto" latinLnBrk="0" hangingPunct="1">
              <a:lnSpc>
                <a:spcPct val="90000"/>
              </a:lnSpc>
              <a:spcBef>
                <a:spcPct val="20000"/>
              </a:spcBef>
              <a:spcAft>
                <a:spcPts val="0"/>
              </a:spcAft>
              <a:buClrTx/>
              <a:buSzTx/>
              <a:buFont typeface="Arial" pitchFamily="34" charset="0"/>
              <a:buChar char="•"/>
              <a:tabLst/>
              <a:defRPr/>
            </a:pPr>
            <a:r>
              <a:rPr kumimoji="0" lang="en-US" sz="2800" b="1" i="0" u="none" strike="noStrike" kern="1200" cap="none" spc="0" normalizeH="0" baseline="0" noProof="0" dirty="0" smtClean="0">
                <a:ln>
                  <a:noFill/>
                </a:ln>
                <a:effectLst/>
                <a:uLnTx/>
                <a:uFillTx/>
                <a:latin typeface="+mn-lt"/>
                <a:ea typeface="+mn-ea"/>
                <a:cs typeface="+mn-cs"/>
              </a:rPr>
              <a:t>Giving/receiving feedback</a:t>
            </a:r>
          </a:p>
          <a:p>
            <a:pPr marL="0" marR="0" lvl="0" indent="0" algn="l" defTabSz="914400" rtl="0" eaLnBrk="1" fontAlgn="auto" latinLnBrk="0" hangingPunct="1">
              <a:lnSpc>
                <a:spcPct val="90000"/>
              </a:lnSpc>
              <a:spcBef>
                <a:spcPct val="20000"/>
              </a:spcBef>
              <a:spcAft>
                <a:spcPts val="0"/>
              </a:spcAft>
              <a:buClrTx/>
              <a:buSzTx/>
              <a:buFont typeface="Arial" pitchFamily="34" charset="0"/>
              <a:buChar char="•"/>
              <a:tabLst/>
              <a:defRPr/>
            </a:pPr>
            <a:r>
              <a:rPr kumimoji="0" lang="en-US" sz="2800" b="1" i="0" u="none" strike="noStrike" kern="1200" cap="none" spc="0" normalizeH="0" baseline="0" noProof="0" dirty="0" smtClean="0">
                <a:ln>
                  <a:noFill/>
                </a:ln>
                <a:effectLst/>
                <a:uLnTx/>
                <a:uFillTx/>
                <a:latin typeface="+mn-lt"/>
                <a:ea typeface="+mn-ea"/>
                <a:cs typeface="+mn-cs"/>
              </a:rPr>
              <a:t>Reacting constructively to others</a:t>
            </a:r>
            <a:r>
              <a:rPr kumimoji="0" lang="en-US" sz="2800" b="1" i="0" u="none" strike="noStrike" kern="1200" cap="none" spc="0" normalizeH="0" baseline="0" noProof="0" dirty="0" smtClean="0">
                <a:ln>
                  <a:noFill/>
                </a:ln>
                <a:effectLst/>
                <a:uLnTx/>
                <a:uFillTx/>
                <a:latin typeface="+mn-lt"/>
                <a:ea typeface="ヒラギノ角ゴ Pro W3" pitchFamily="32" charset="-128"/>
                <a:cs typeface="+mn-cs"/>
              </a:rPr>
              <a:t>’</a:t>
            </a:r>
            <a:r>
              <a:rPr kumimoji="0" lang="en-US" sz="2800" b="1" i="0" u="none" strike="noStrike" kern="1200" cap="none" spc="0" normalizeH="0" baseline="0" noProof="0" dirty="0" smtClean="0">
                <a:ln>
                  <a:noFill/>
                </a:ln>
                <a:effectLst/>
                <a:uLnTx/>
                <a:uFillTx/>
                <a:latin typeface="+mn-lt"/>
                <a:ea typeface="+mn-ea"/>
                <a:cs typeface="+mn-cs"/>
              </a:rPr>
              <a:t> ideas</a:t>
            </a:r>
          </a:p>
          <a:p>
            <a:pPr marL="0" marR="0" lvl="0" indent="0" algn="l" defTabSz="914400" rtl="0" eaLnBrk="1" fontAlgn="auto" latinLnBrk="0" hangingPunct="1">
              <a:lnSpc>
                <a:spcPct val="90000"/>
              </a:lnSpc>
              <a:spcBef>
                <a:spcPct val="20000"/>
              </a:spcBef>
              <a:spcAft>
                <a:spcPts val="0"/>
              </a:spcAft>
              <a:buClrTx/>
              <a:buSzTx/>
              <a:buFont typeface="Arial" pitchFamily="34" charset="0"/>
              <a:buChar char="•"/>
              <a:tabLst/>
              <a:defRPr/>
            </a:pPr>
            <a:r>
              <a:rPr kumimoji="0" lang="en-US" sz="2800" b="1" i="0" u="none" strike="noStrike" kern="1200" cap="none" spc="0" normalizeH="0" baseline="0" noProof="0" dirty="0" smtClean="0">
                <a:ln>
                  <a:noFill/>
                </a:ln>
                <a:effectLst/>
                <a:uLnTx/>
                <a:uFillTx/>
                <a:latin typeface="+mn-lt"/>
                <a:ea typeface="+mn-ea"/>
                <a:cs typeface="+mn-cs"/>
              </a:rPr>
              <a:t>Valuing individual differences</a:t>
            </a:r>
          </a:p>
          <a:p>
            <a:pPr marL="0" marR="0" lvl="0" indent="0" algn="l" defTabSz="914400" rtl="0" eaLnBrk="1" fontAlgn="auto" latinLnBrk="0" hangingPunct="1">
              <a:lnSpc>
                <a:spcPct val="90000"/>
              </a:lnSpc>
              <a:spcBef>
                <a:spcPct val="20000"/>
              </a:spcBef>
              <a:spcAft>
                <a:spcPts val="0"/>
              </a:spcAft>
              <a:buClrTx/>
              <a:buSzTx/>
              <a:buFont typeface="Arial" pitchFamily="34" charset="0"/>
              <a:buChar char="•"/>
              <a:tabLst/>
              <a:defRPr/>
            </a:pPr>
            <a:r>
              <a:rPr kumimoji="0" lang="en-US" sz="2800" b="1" i="0" u="none" strike="noStrike" kern="1200" cap="none" spc="0" normalizeH="0" baseline="0" noProof="0" dirty="0" smtClean="0">
                <a:ln>
                  <a:noFill/>
                </a:ln>
                <a:effectLst/>
                <a:uLnTx/>
                <a:uFillTx/>
                <a:latin typeface="+mn-lt"/>
                <a:ea typeface="+mn-ea"/>
                <a:cs typeface="+mn-cs"/>
              </a:rPr>
              <a:t>Conflict management</a:t>
            </a:r>
          </a:p>
          <a:p>
            <a:pPr marL="0" marR="0" lvl="0" indent="0" algn="l" defTabSz="914400" rtl="0" eaLnBrk="1" fontAlgn="auto" latinLnBrk="0" hangingPunct="1">
              <a:lnSpc>
                <a:spcPct val="90000"/>
              </a:lnSpc>
              <a:spcBef>
                <a:spcPct val="20000"/>
              </a:spcBef>
              <a:spcAft>
                <a:spcPts val="0"/>
              </a:spcAft>
              <a:buClrTx/>
              <a:buSzTx/>
              <a:buFont typeface="Arial" pitchFamily="34" charset="0"/>
              <a:buChar char="•"/>
              <a:tabLst/>
              <a:defRPr/>
            </a:pPr>
            <a:r>
              <a:rPr kumimoji="0" lang="en-US" sz="2800" b="1" i="0" u="none" strike="noStrike" kern="1200" cap="none" spc="0" normalizeH="0" baseline="0" noProof="0" dirty="0" smtClean="0">
                <a:ln>
                  <a:noFill/>
                </a:ln>
                <a:effectLst/>
                <a:uLnTx/>
                <a:uFillTx/>
                <a:latin typeface="+mn-lt"/>
                <a:ea typeface="+mn-ea"/>
                <a:cs typeface="+mn-cs"/>
              </a:rPr>
              <a:t>Problem-solving</a:t>
            </a:r>
          </a:p>
          <a:p>
            <a:pPr marL="0" marR="0" lvl="0" indent="0" algn="l" defTabSz="914400" rtl="0" eaLnBrk="1" fontAlgn="auto" latinLnBrk="0" hangingPunct="1">
              <a:lnSpc>
                <a:spcPct val="90000"/>
              </a:lnSpc>
              <a:spcBef>
                <a:spcPct val="20000"/>
              </a:spcBef>
              <a:spcAft>
                <a:spcPts val="0"/>
              </a:spcAft>
              <a:buClrTx/>
              <a:buSzTx/>
              <a:buFont typeface="Arial" pitchFamily="34" charset="0"/>
              <a:buChar char="•"/>
              <a:tabLst/>
              <a:defRPr/>
            </a:pPr>
            <a:r>
              <a:rPr kumimoji="0" lang="en-US" sz="2800" b="1" i="0" u="none" strike="noStrike" kern="1200" cap="none" spc="0" normalizeH="0" baseline="0" noProof="0" dirty="0" smtClean="0">
                <a:ln>
                  <a:noFill/>
                </a:ln>
                <a:effectLst/>
                <a:uLnTx/>
                <a:uFillTx/>
                <a:latin typeface="+mn-lt"/>
                <a:ea typeface="+mn-ea"/>
                <a:cs typeface="+mn-cs"/>
              </a:rPr>
              <a:t>Decision-making</a:t>
            </a:r>
          </a:p>
        </p:txBody>
      </p:sp>
      <p:sp>
        <p:nvSpPr>
          <p:cNvPr id="9" name="Rectangle 2"/>
          <p:cNvSpPr>
            <a:spLocks noGrp="1" noChangeArrowheads="1"/>
          </p:cNvSpPr>
          <p:nvPr>
            <p:ph type="title"/>
          </p:nvPr>
        </p:nvSpPr>
        <p:spPr>
          <a:xfrm>
            <a:off x="228600" y="76200"/>
            <a:ext cx="8305800" cy="944562"/>
          </a:xfrm>
        </p:spPr>
        <p:txBody>
          <a:bodyPr>
            <a:normAutofit/>
          </a:bodyPr>
          <a:lstStyle/>
          <a:p>
            <a:pPr algn="ctr" eaLnBrk="1" hangingPunct="1"/>
            <a:r>
              <a:rPr lang="en-US" sz="4400" dirty="0" smtClean="0">
                <a:solidFill>
                  <a:schemeClr val="tx1"/>
                </a:solidFill>
                <a:effectLst>
                  <a:outerShdw blurRad="38100" dist="38100" dir="2700000" algn="tl">
                    <a:srgbClr val="000000">
                      <a:alpha val="43137"/>
                    </a:srgbClr>
                  </a:outerShdw>
                </a:effectLst>
              </a:rPr>
              <a:t>Training Content for Teams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childTnLst>
                                  <p:subTnLst>
                                    <p:animClr>
                                      <p:cBhvr override="childStyle">
                                        <p:cTn dur="1" fill="hold" display="0" masterRel="nextClick" afterEffect="1"/>
                                        <p:tgtEl>
                                          <p:spTgt spid="8">
                                            <p:txEl>
                                              <p:pRg st="0" end="0"/>
                                            </p:txEl>
                                          </p:spTgt>
                                        </p:tgtEl>
                                        <p:attrNameLst>
                                          <p:attrName>ppt_c</p:attrName>
                                        </p:attrNameLst>
                                      </p:cBhvr>
                                      <p:to>
                                        <a:srgbClr val="7B7B7B"/>
                                      </p:to>
                                    </p:animClr>
                                  </p:sub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xEl>
                                              <p:pRg st="1" end="1"/>
                                            </p:txEl>
                                          </p:spTgt>
                                        </p:tgtEl>
                                        <p:attrNameLst>
                                          <p:attrName>style.visibility</p:attrName>
                                        </p:attrNameLst>
                                      </p:cBhvr>
                                      <p:to>
                                        <p:strVal val="visible"/>
                                      </p:to>
                                    </p:set>
                                  </p:childTnLst>
                                  <p:subTnLst>
                                    <p:animClr>
                                      <p:cBhvr override="childStyle">
                                        <p:cTn dur="1" fill="hold" display="0" masterRel="nextClick" afterEffect="1"/>
                                        <p:tgtEl>
                                          <p:spTgt spid="8">
                                            <p:txEl>
                                              <p:pRg st="1" end="1"/>
                                            </p:txEl>
                                          </p:spTgt>
                                        </p:tgtEl>
                                        <p:attrNameLst>
                                          <p:attrName>ppt_c</p:attrName>
                                        </p:attrNameLst>
                                      </p:cBhvr>
                                      <p:to>
                                        <a:srgbClr val="7B7B7B"/>
                                      </p:to>
                                    </p:animClr>
                                  </p:sub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
                                            <p:txEl>
                                              <p:pRg st="2" end="2"/>
                                            </p:txEl>
                                          </p:spTgt>
                                        </p:tgtEl>
                                        <p:attrNameLst>
                                          <p:attrName>style.visibility</p:attrName>
                                        </p:attrNameLst>
                                      </p:cBhvr>
                                      <p:to>
                                        <p:strVal val="visible"/>
                                      </p:to>
                                    </p:set>
                                  </p:childTnLst>
                                  <p:subTnLst>
                                    <p:animClr>
                                      <p:cBhvr override="childStyle">
                                        <p:cTn dur="1" fill="hold" display="0" masterRel="nextClick" afterEffect="1"/>
                                        <p:tgtEl>
                                          <p:spTgt spid="8">
                                            <p:txEl>
                                              <p:pRg st="2" end="2"/>
                                            </p:txEl>
                                          </p:spTgt>
                                        </p:tgtEl>
                                        <p:attrNameLst>
                                          <p:attrName>ppt_c</p:attrName>
                                        </p:attrNameLst>
                                      </p:cBhvr>
                                      <p:to>
                                        <a:srgbClr val="7B7B7B"/>
                                      </p:to>
                                    </p:animClr>
                                  </p:sub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8">
                                            <p:txEl>
                                              <p:pRg st="3" end="3"/>
                                            </p:txEl>
                                          </p:spTgt>
                                        </p:tgtEl>
                                        <p:attrNameLst>
                                          <p:attrName>style.visibility</p:attrName>
                                        </p:attrNameLst>
                                      </p:cBhvr>
                                      <p:to>
                                        <p:strVal val="visible"/>
                                      </p:to>
                                    </p:set>
                                  </p:childTnLst>
                                  <p:subTnLst>
                                    <p:animClr>
                                      <p:cBhvr override="childStyle">
                                        <p:cTn dur="1" fill="hold" display="0" masterRel="nextClick" afterEffect="1"/>
                                        <p:tgtEl>
                                          <p:spTgt spid="8">
                                            <p:txEl>
                                              <p:pRg st="3" end="3"/>
                                            </p:txEl>
                                          </p:spTgt>
                                        </p:tgtEl>
                                        <p:attrNameLst>
                                          <p:attrName>ppt_c</p:attrName>
                                        </p:attrNameLst>
                                      </p:cBhvr>
                                      <p:to>
                                        <a:srgbClr val="7B7B7B"/>
                                      </p:to>
                                    </p:animClr>
                                  </p:sub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8">
                                            <p:txEl>
                                              <p:pRg st="4" end="4"/>
                                            </p:txEl>
                                          </p:spTgt>
                                        </p:tgtEl>
                                        <p:attrNameLst>
                                          <p:attrName>style.visibility</p:attrName>
                                        </p:attrNameLst>
                                      </p:cBhvr>
                                      <p:to>
                                        <p:strVal val="visible"/>
                                      </p:to>
                                    </p:set>
                                  </p:childTnLst>
                                  <p:subTnLst>
                                    <p:animClr>
                                      <p:cBhvr override="childStyle">
                                        <p:cTn dur="1" fill="hold" display="0" masterRel="nextClick" afterEffect="1"/>
                                        <p:tgtEl>
                                          <p:spTgt spid="8">
                                            <p:txEl>
                                              <p:pRg st="4" end="4"/>
                                            </p:txEl>
                                          </p:spTgt>
                                        </p:tgtEl>
                                        <p:attrNameLst>
                                          <p:attrName>ppt_c</p:attrName>
                                        </p:attrNameLst>
                                      </p:cBhvr>
                                      <p:to>
                                        <a:srgbClr val="7B7B7B"/>
                                      </p:to>
                                    </p:animClr>
                                  </p:sub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8">
                                            <p:txEl>
                                              <p:pRg st="5" end="5"/>
                                            </p:txEl>
                                          </p:spTgt>
                                        </p:tgtEl>
                                        <p:attrNameLst>
                                          <p:attrName>style.visibility</p:attrName>
                                        </p:attrNameLst>
                                      </p:cBhvr>
                                      <p:to>
                                        <p:strVal val="visible"/>
                                      </p:to>
                                    </p:set>
                                  </p:childTnLst>
                                  <p:subTnLst>
                                    <p:animClr>
                                      <p:cBhvr override="childStyle">
                                        <p:cTn dur="1" fill="hold" display="0" masterRel="nextClick" afterEffect="1"/>
                                        <p:tgtEl>
                                          <p:spTgt spid="8">
                                            <p:txEl>
                                              <p:pRg st="5" end="5"/>
                                            </p:txEl>
                                          </p:spTgt>
                                        </p:tgtEl>
                                        <p:attrNameLst>
                                          <p:attrName>ppt_c</p:attrName>
                                        </p:attrNameLst>
                                      </p:cBhvr>
                                      <p:to>
                                        <a:srgbClr val="7B7B7B"/>
                                      </p:to>
                                    </p:animClr>
                                  </p:sub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8">
                                            <p:txEl>
                                              <p:pRg st="6" end="6"/>
                                            </p:txEl>
                                          </p:spTgt>
                                        </p:tgtEl>
                                        <p:attrNameLst>
                                          <p:attrName>style.visibility</p:attrName>
                                        </p:attrNameLst>
                                      </p:cBhvr>
                                      <p:to>
                                        <p:strVal val="visible"/>
                                      </p:to>
                                    </p:set>
                                  </p:childTnLst>
                                  <p:subTnLst>
                                    <p:animClr>
                                      <p:cBhvr override="childStyle">
                                        <p:cTn dur="1" fill="hold" display="0" masterRel="nextClick" afterEffect="1"/>
                                        <p:tgtEl>
                                          <p:spTgt spid="8">
                                            <p:txEl>
                                              <p:pRg st="6" end="6"/>
                                            </p:txEl>
                                          </p:spTgt>
                                        </p:tgtEl>
                                        <p:attrNameLst>
                                          <p:attrName>ppt_c</p:attrName>
                                        </p:attrNameLst>
                                      </p:cBhvr>
                                      <p:to>
                                        <a:srgbClr val="7B7B7B"/>
                                      </p:to>
                                    </p:animClr>
                                  </p:sub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8">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8" name="Rectangle 2"/>
          <p:cNvSpPr>
            <a:spLocks noGrp="1" noChangeArrowheads="1"/>
          </p:cNvSpPr>
          <p:nvPr>
            <p:ph type="title"/>
          </p:nvPr>
        </p:nvSpPr>
        <p:spPr>
          <a:xfrm>
            <a:off x="685800" y="0"/>
            <a:ext cx="7772400" cy="838200"/>
          </a:xfrm>
        </p:spPr>
        <p:txBody>
          <a:bodyPr>
            <a:normAutofit/>
          </a:bodyPr>
          <a:lstStyle/>
          <a:p>
            <a:pPr algn="ctr" eaLnBrk="1" hangingPunct="1"/>
            <a:r>
              <a:rPr lang="en-US" sz="4400" b="1" dirty="0" smtClean="0">
                <a:solidFill>
                  <a:schemeClr val="tx1"/>
                </a:solidFill>
                <a:effectLst>
                  <a:outerShdw blurRad="38100" dist="38100" dir="2700000" algn="tl">
                    <a:srgbClr val="000000">
                      <a:alpha val="43137"/>
                    </a:srgbClr>
                  </a:outerShdw>
                </a:effectLst>
              </a:rPr>
              <a:t>Perceptions</a:t>
            </a:r>
          </a:p>
        </p:txBody>
      </p:sp>
      <p:sp>
        <p:nvSpPr>
          <p:cNvPr id="11267" name="Slide Number Placeholder 4"/>
          <p:cNvSpPr>
            <a:spLocks noGrp="1"/>
          </p:cNvSpPr>
          <p:nvPr>
            <p:ph type="sldNum" sz="quarter" idx="12"/>
          </p:nvPr>
        </p:nvSpPr>
        <p:spPr>
          <a:noFill/>
        </p:spPr>
        <p:txBody>
          <a:bodyPr/>
          <a:lstStyle/>
          <a:p>
            <a:fld id="{BD33C04F-EAAA-4A72-ABFD-1E06DE07AA6D}" type="slidenum">
              <a:rPr lang="en-US"/>
              <a:pPr/>
              <a:t>9</a:t>
            </a:fld>
            <a:endParaRPr lang="en-US"/>
          </a:p>
        </p:txBody>
      </p:sp>
      <p:sp>
        <p:nvSpPr>
          <p:cNvPr id="171011" name="Rectangle 3"/>
          <p:cNvSpPr>
            <a:spLocks noGrp="1" noChangeArrowheads="1"/>
          </p:cNvSpPr>
          <p:nvPr>
            <p:ph type="body" idx="4294967295"/>
          </p:nvPr>
        </p:nvSpPr>
        <p:spPr>
          <a:xfrm>
            <a:off x="381000" y="990600"/>
            <a:ext cx="8458200" cy="5059362"/>
          </a:xfrm>
        </p:spPr>
        <p:txBody>
          <a:bodyPr>
            <a:noAutofit/>
          </a:bodyPr>
          <a:lstStyle/>
          <a:p>
            <a:pPr eaLnBrk="1" hangingPunct="1">
              <a:lnSpc>
                <a:spcPct val="90000"/>
              </a:lnSpc>
            </a:pPr>
            <a:r>
              <a:rPr lang="en-US" sz="2800" b="1" dirty="0" smtClean="0">
                <a:solidFill>
                  <a:schemeClr val="tx1"/>
                </a:solidFill>
              </a:rPr>
              <a:t>76% - Teams improved employee morale.</a:t>
            </a:r>
          </a:p>
          <a:p>
            <a:pPr eaLnBrk="1" hangingPunct="1">
              <a:lnSpc>
                <a:spcPct val="90000"/>
              </a:lnSpc>
            </a:pPr>
            <a:r>
              <a:rPr lang="en-US" sz="2800" b="1" dirty="0" smtClean="0">
                <a:solidFill>
                  <a:schemeClr val="tx1"/>
                </a:solidFill>
              </a:rPr>
              <a:t>62% - Teams improved management morale.</a:t>
            </a:r>
          </a:p>
          <a:p>
            <a:pPr eaLnBrk="1" hangingPunct="1">
              <a:lnSpc>
                <a:spcPct val="90000"/>
              </a:lnSpc>
            </a:pPr>
            <a:r>
              <a:rPr lang="en-US" sz="2800" b="1" dirty="0" smtClean="0">
                <a:solidFill>
                  <a:schemeClr val="tx1"/>
                </a:solidFill>
              </a:rPr>
              <a:t>80% - Teams contributed to increased</a:t>
            </a:r>
            <a:br>
              <a:rPr lang="en-US" sz="2800" b="1" dirty="0" smtClean="0">
                <a:solidFill>
                  <a:schemeClr val="tx1"/>
                </a:solidFill>
              </a:rPr>
            </a:br>
            <a:r>
              <a:rPr lang="en-US" sz="2800" b="1" dirty="0" smtClean="0">
                <a:solidFill>
                  <a:schemeClr val="tx1"/>
                </a:solidFill>
              </a:rPr>
              <a:t>           profits.</a:t>
            </a:r>
          </a:p>
          <a:p>
            <a:pPr eaLnBrk="1" hangingPunct="1">
              <a:lnSpc>
                <a:spcPct val="90000"/>
              </a:lnSpc>
            </a:pPr>
            <a:r>
              <a:rPr lang="en-US" sz="2800" b="1" dirty="0" smtClean="0">
                <a:solidFill>
                  <a:schemeClr val="tx1"/>
                </a:solidFill>
              </a:rPr>
              <a:t>90% - Teams have improved the quality of</a:t>
            </a:r>
            <a:br>
              <a:rPr lang="en-US" sz="2800" b="1" dirty="0" smtClean="0">
                <a:solidFill>
                  <a:schemeClr val="tx1"/>
                </a:solidFill>
              </a:rPr>
            </a:br>
            <a:r>
              <a:rPr lang="en-US" sz="2800" b="1" dirty="0" smtClean="0">
                <a:solidFill>
                  <a:schemeClr val="tx1"/>
                </a:solidFill>
              </a:rPr>
              <a:t>           products and service.</a:t>
            </a:r>
          </a:p>
          <a:p>
            <a:pPr eaLnBrk="1" hangingPunct="1">
              <a:lnSpc>
                <a:spcPct val="90000"/>
              </a:lnSpc>
            </a:pPr>
            <a:r>
              <a:rPr lang="en-US" sz="2800" b="1" dirty="0" smtClean="0">
                <a:solidFill>
                  <a:schemeClr val="tx1"/>
                </a:solidFill>
              </a:rPr>
              <a:t>85% - Teams have improved level of</a:t>
            </a:r>
            <a:br>
              <a:rPr lang="en-US" sz="2800" b="1" dirty="0" smtClean="0">
                <a:solidFill>
                  <a:schemeClr val="tx1"/>
                </a:solidFill>
              </a:rPr>
            </a:br>
            <a:r>
              <a:rPr lang="en-US" sz="2800" b="1" dirty="0" smtClean="0">
                <a:solidFill>
                  <a:schemeClr val="tx1"/>
                </a:solidFill>
              </a:rPr>
              <a:t>           customer service.</a:t>
            </a:r>
          </a:p>
          <a:p>
            <a:pPr eaLnBrk="1" hangingPunct="1">
              <a:lnSpc>
                <a:spcPct val="90000"/>
              </a:lnSpc>
            </a:pPr>
            <a:r>
              <a:rPr lang="en-US" sz="2800" b="1" dirty="0" smtClean="0">
                <a:solidFill>
                  <a:schemeClr val="tx1"/>
                </a:solidFill>
              </a:rPr>
              <a:t>81% - Teams have improved productivity.</a:t>
            </a:r>
          </a:p>
        </p:txBody>
      </p:sp>
      <p:sp>
        <p:nvSpPr>
          <p:cNvPr id="11270" name="Text Box 5"/>
          <p:cNvSpPr txBox="1">
            <a:spLocks noChangeArrowheads="1"/>
          </p:cNvSpPr>
          <p:nvPr/>
        </p:nvSpPr>
        <p:spPr bwMode="auto">
          <a:xfrm rot="793298">
            <a:off x="2830739" y="5487442"/>
            <a:ext cx="2689915" cy="1077218"/>
          </a:xfrm>
          <a:prstGeom prst="rect">
            <a:avLst/>
          </a:prstGeom>
          <a:noFill/>
          <a:ln w="9525">
            <a:noFill/>
            <a:miter lim="800000"/>
            <a:headEnd/>
            <a:tailEnd/>
          </a:ln>
        </p:spPr>
        <p:txBody>
          <a:bodyPr wrap="square">
            <a:spAutoFit/>
          </a:bodyPr>
          <a:lstStyle/>
          <a:p>
            <a:pPr algn="ctr">
              <a:spcBef>
                <a:spcPct val="50000"/>
              </a:spcBef>
            </a:pPr>
            <a:r>
              <a:rPr lang="en-US" sz="3200" b="1" dirty="0">
                <a:solidFill>
                  <a:schemeClr val="bg1"/>
                </a:solidFill>
              </a:rPr>
              <a:t>Good News </a:t>
            </a:r>
            <a:br>
              <a:rPr lang="en-US" sz="3200" b="1" dirty="0">
                <a:solidFill>
                  <a:schemeClr val="bg1"/>
                </a:solidFill>
              </a:rPr>
            </a:br>
            <a:r>
              <a:rPr lang="en-US" sz="3200" b="1" dirty="0">
                <a:solidFill>
                  <a:schemeClr val="bg1"/>
                </a:solidFill>
              </a:rPr>
              <a:t>About Teams!</a:t>
            </a:r>
          </a:p>
        </p:txBody>
      </p:sp>
      <p:pic>
        <p:nvPicPr>
          <p:cNvPr id="8" name="Picture 7"/>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rot="2214400">
            <a:off x="7789853" y="5356253"/>
            <a:ext cx="1066800" cy="131298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71011">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1011">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71011">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71011">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71011">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71011">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1011" grpId="0" build="p"/>
    </p:bldLst>
  </p:timing>
</p:sld>
</file>

<file path=ppt/theme/theme1.xml><?xml version="1.0" encoding="utf-8"?>
<a:theme xmlns:a="http://schemas.openxmlformats.org/drawingml/2006/main" name="Presentermedia.com - puzzle box - animated">
  <a:themeElements>
    <a:clrScheme name="Metro">
      <a:dk1>
        <a:sysClr val="windowText" lastClr="000000"/>
      </a:dk1>
      <a:lt1>
        <a:sysClr val="window" lastClr="FFFFFF"/>
      </a:lt1>
      <a:dk2>
        <a:srgbClr val="4E5B6F"/>
      </a:dk2>
      <a:lt2>
        <a:srgbClr val="D6ECFF"/>
      </a:lt2>
      <a:accent1>
        <a:srgbClr val="7FD13B"/>
      </a:accent1>
      <a:accent2>
        <a:srgbClr val="EA157A"/>
      </a:accent2>
      <a:accent3>
        <a:srgbClr val="FEB80A"/>
      </a:accent3>
      <a:accent4>
        <a:srgbClr val="00ADDC"/>
      </a:accent4>
      <a:accent5>
        <a:srgbClr val="738AC8"/>
      </a:accent5>
      <a:accent6>
        <a:srgbClr val="1AB39F"/>
      </a:accent6>
      <a:hlink>
        <a:srgbClr val="EB8803"/>
      </a:hlink>
      <a:folHlink>
        <a:srgbClr val="5F7791"/>
      </a:folHlink>
    </a:clrScheme>
    <a:fontScheme name="Trek">
      <a:majorFont>
        <a:latin typeface="Franklin Gothic Medium"/>
        <a:ea typeface=""/>
        <a:cs typeface=""/>
        <a:font script="Jpan" typeface="HG創英角ｺﾞｼｯｸUB"/>
        <a:font script="Hang" typeface="돋움"/>
        <a:font script="Hans" typeface="隶书"/>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Franklin Gothic Book"/>
        <a:ea typeface=""/>
        <a:cs typeface=""/>
        <a:font script="Jpan" typeface="HGｺﾞｼｯｸE"/>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Presentermedia.com - puzzle box - static">
  <a:themeElements>
    <a:clrScheme name="Metro">
      <a:dk1>
        <a:sysClr val="windowText" lastClr="000000"/>
      </a:dk1>
      <a:lt1>
        <a:sysClr val="window" lastClr="FFFFFF"/>
      </a:lt1>
      <a:dk2>
        <a:srgbClr val="4E5B6F"/>
      </a:dk2>
      <a:lt2>
        <a:srgbClr val="D6ECFF"/>
      </a:lt2>
      <a:accent1>
        <a:srgbClr val="7FD13B"/>
      </a:accent1>
      <a:accent2>
        <a:srgbClr val="EA157A"/>
      </a:accent2>
      <a:accent3>
        <a:srgbClr val="FEB80A"/>
      </a:accent3>
      <a:accent4>
        <a:srgbClr val="00ADDC"/>
      </a:accent4>
      <a:accent5>
        <a:srgbClr val="738AC8"/>
      </a:accent5>
      <a:accent6>
        <a:srgbClr val="1AB39F"/>
      </a:accent6>
      <a:hlink>
        <a:srgbClr val="EB8803"/>
      </a:hlink>
      <a:folHlink>
        <a:srgbClr val="5F7791"/>
      </a:folHlink>
    </a:clrScheme>
    <a:fontScheme name="Trek">
      <a:majorFont>
        <a:latin typeface="Franklin Gothic Medium"/>
        <a:ea typeface=""/>
        <a:cs typeface=""/>
        <a:font script="Jpan" typeface="HG創英角ｺﾞｼｯｸUB"/>
        <a:font script="Hang" typeface="돋움"/>
        <a:font script="Hans" typeface="隶书"/>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Franklin Gothic Book"/>
        <a:ea typeface=""/>
        <a:cs typeface=""/>
        <a:font script="Jpan" typeface="HGｺﾞｼｯｸE"/>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7622</TotalTime>
  <Words>2596</Words>
  <Application>Microsoft Office PowerPoint</Application>
  <PresentationFormat>On-screen Show (4:3)</PresentationFormat>
  <Paragraphs>398</Paragraphs>
  <Slides>51</Slides>
  <Notes>43</Notes>
  <HiddenSlides>0</HiddenSlides>
  <MMClips>0</MMClips>
  <ScaleCrop>false</ScaleCrop>
  <HeadingPairs>
    <vt:vector size="4" baseType="variant">
      <vt:variant>
        <vt:lpstr>Theme</vt:lpstr>
      </vt:variant>
      <vt:variant>
        <vt:i4>2</vt:i4>
      </vt:variant>
      <vt:variant>
        <vt:lpstr>Slide Titles</vt:lpstr>
      </vt:variant>
      <vt:variant>
        <vt:i4>51</vt:i4>
      </vt:variant>
    </vt:vector>
  </HeadingPairs>
  <TitlesOfParts>
    <vt:vector size="53" baseType="lpstr">
      <vt:lpstr>Presentermedia.com - puzzle box - animated</vt:lpstr>
      <vt:lpstr>Presentermedia.com - puzzle box - static</vt:lpstr>
      <vt:lpstr>Leading and Developing  High Performing Teams</vt:lpstr>
      <vt:lpstr>Slide 2</vt:lpstr>
      <vt:lpstr>Slide 3</vt:lpstr>
      <vt:lpstr>Slide 4</vt:lpstr>
      <vt:lpstr>Slide 5</vt:lpstr>
      <vt:lpstr>Slide 6</vt:lpstr>
      <vt:lpstr>Teams vs. Traditional Organization</vt:lpstr>
      <vt:lpstr>Training Content for Teams</vt:lpstr>
      <vt:lpstr>Perceptions</vt:lpstr>
      <vt:lpstr>A Team Is…</vt:lpstr>
      <vt:lpstr>A Team Is…</vt:lpstr>
      <vt:lpstr>Slide 12</vt:lpstr>
      <vt:lpstr>Teams vs. Groups</vt:lpstr>
      <vt:lpstr>Slide 14</vt:lpstr>
      <vt:lpstr>Slide 15</vt:lpstr>
      <vt:lpstr>8 Key Characteristics</vt:lpstr>
      <vt:lpstr>Slide 17</vt:lpstr>
      <vt:lpstr>Stages of Team Development</vt:lpstr>
      <vt:lpstr>Principles for  Effective Teamwork</vt:lpstr>
      <vt:lpstr>Get Off to a Good Start</vt:lpstr>
      <vt:lpstr>Parker Team Player  Style Inventory </vt:lpstr>
      <vt:lpstr>You Need a Team When…</vt:lpstr>
      <vt:lpstr>Slide 23</vt:lpstr>
      <vt:lpstr>What Distinguishes a High-Performing Team from a Regular Team?</vt:lpstr>
      <vt:lpstr>Team Creativity video</vt:lpstr>
      <vt:lpstr>Slide 26</vt:lpstr>
      <vt:lpstr>Authority Continuum</vt:lpstr>
      <vt:lpstr>Team Leadership is Situational</vt:lpstr>
      <vt:lpstr>Slide 29</vt:lpstr>
      <vt:lpstr>Norms</vt:lpstr>
      <vt:lpstr>Outputs</vt:lpstr>
      <vt:lpstr>Exercise:</vt:lpstr>
      <vt:lpstr>Exercise:</vt:lpstr>
      <vt:lpstr>Leader’s Impact on Teams</vt:lpstr>
      <vt:lpstr>Exercise:</vt:lpstr>
      <vt:lpstr>Team Leadership</vt:lpstr>
      <vt:lpstr>Team Leadership</vt:lpstr>
      <vt:lpstr>Effective Leaders of High Performing Teams Do These 4 Behaviors  All the Time:</vt:lpstr>
      <vt:lpstr>Top Ten Leadership Techniques for Building High-Performing Teams</vt:lpstr>
      <vt:lpstr>Top Ten Leadership Techniques for Building High-Performing Teams</vt:lpstr>
      <vt:lpstr>Top Ten Leadership Techniques for Building High-Performing Teams</vt:lpstr>
      <vt:lpstr>Top Ten Leadership Techniques for Building High-Performing Teams</vt:lpstr>
      <vt:lpstr>Top Ten Leadership Techniques for Building High-Performing Teams</vt:lpstr>
      <vt:lpstr>Top Ten Leadership Techniques for Building High-Performing Teams</vt:lpstr>
      <vt:lpstr>Top Ten Leadership Techniques for Building High-Performing Teams</vt:lpstr>
      <vt:lpstr>Top Ten Leadership Techniques for Building High-Performing Teams</vt:lpstr>
      <vt:lpstr>Top Ten Leadership Techniques for Building High-Performing Teams</vt:lpstr>
      <vt:lpstr>Top Ten Leadership Techniques for Building High-Performing Teams</vt:lpstr>
      <vt:lpstr>Exercise:</vt:lpstr>
      <vt:lpstr>Back Home Applications</vt:lpstr>
      <vt:lpstr>Questions?  Comments?</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PresenterMedia.com;support@presentermedia.com</dc:creator>
  <cp:lastModifiedBy>PETC</cp:lastModifiedBy>
  <cp:revision>262</cp:revision>
  <dcterms:created xsi:type="dcterms:W3CDTF">2010-04-14T14:22:36Z</dcterms:created>
  <dcterms:modified xsi:type="dcterms:W3CDTF">2013-07-30T18:49:12Z</dcterms:modified>
</cp:coreProperties>
</file>